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3">
  <p:sldMasterIdLst>
    <p:sldMasterId id="2147483699" r:id="rId1"/>
    <p:sldMasterId id="2147483703" r:id="rId2"/>
    <p:sldMasterId id="2147483713" r:id="rId3"/>
  </p:sldMasterIdLst>
  <p:notesMasterIdLst>
    <p:notesMasterId r:id="rId29"/>
  </p:notesMasterIdLst>
  <p:handoutMasterIdLst>
    <p:handoutMasterId r:id="rId30"/>
  </p:handoutMasterIdLst>
  <p:sldIdLst>
    <p:sldId id="1780" r:id="rId4"/>
    <p:sldId id="2118" r:id="rId5"/>
    <p:sldId id="2033" r:id="rId6"/>
    <p:sldId id="2064" r:id="rId7"/>
    <p:sldId id="2100" r:id="rId8"/>
    <p:sldId id="1829" r:id="rId9"/>
    <p:sldId id="1832" r:id="rId10"/>
    <p:sldId id="426" r:id="rId11"/>
    <p:sldId id="1840" r:id="rId12"/>
    <p:sldId id="1838" r:id="rId13"/>
    <p:sldId id="2127" r:id="rId14"/>
    <p:sldId id="2124" r:id="rId15"/>
    <p:sldId id="2134" r:id="rId16"/>
    <p:sldId id="2128" r:id="rId17"/>
    <p:sldId id="2131" r:id="rId18"/>
    <p:sldId id="2132" r:id="rId19"/>
    <p:sldId id="2133" r:id="rId20"/>
    <p:sldId id="2115" r:id="rId21"/>
    <p:sldId id="1827" r:id="rId22"/>
    <p:sldId id="1836" r:id="rId23"/>
    <p:sldId id="1837" r:id="rId24"/>
    <p:sldId id="1834" r:id="rId25"/>
    <p:sldId id="428" r:id="rId26"/>
    <p:sldId id="1831" r:id="rId27"/>
    <p:sldId id="438" r:id="rId28"/>
  </p:sldIdLst>
  <p:sldSz cx="12192000" cy="6858000"/>
  <p:notesSz cx="6797675" cy="9872663"/>
  <p:custDataLst>
    <p:tags r:id="rId3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0D0A"/>
    <a:srgbClr val="FFFFFF"/>
    <a:srgbClr val="F3F1EF"/>
    <a:srgbClr val="56B000"/>
    <a:srgbClr val="91AAB5"/>
    <a:srgbClr val="6EB4B2"/>
    <a:srgbClr val="53718C"/>
    <a:srgbClr val="8F8571"/>
    <a:srgbClr val="C98F55"/>
    <a:srgbClr val="F6A95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7070598-0DC0-4BFC-B900-6832BE82EA20}" v="10" dt="2024-04-16T08:24:44.60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89" autoAdjust="0"/>
    <p:restoredTop sz="94249" autoAdjust="0"/>
  </p:normalViewPr>
  <p:slideViewPr>
    <p:cSldViewPr snapToGrid="0">
      <p:cViewPr varScale="1">
        <p:scale>
          <a:sx n="73" d="100"/>
          <a:sy n="73" d="100"/>
        </p:scale>
        <p:origin x="524" y="4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5000"/>
    </p:cViewPr>
  </p:sorterViewPr>
  <p:notesViewPr>
    <p:cSldViewPr snapToGrid="0">
      <p:cViewPr varScale="1">
        <p:scale>
          <a:sx n="61" d="100"/>
          <a:sy n="61" d="100"/>
        </p:scale>
        <p:origin x="3269" y="4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customXml" Target="../customXml/item2.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38" Type="http://schemas.openxmlformats.org/officeDocument/2006/relationships/customXml" Target="../customXml/item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37" Type="http://schemas.microsoft.com/office/2015/10/relationships/revisionInfo" Target="revisionInfo.xml"/><Relationship Id="rId40" Type="http://schemas.openxmlformats.org/officeDocument/2006/relationships/customXml" Target="../customXml/item3.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microsoft.com/office/2016/11/relationships/changesInfo" Target="changesInfos/changesInfo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gs" Target="tags/tag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5.xml"/><Relationship Id="rId3"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baliyamaswazi Maqekeni   Transnet NPA   Cape Town" userId="d25485a3-e604-41e3-81dc-7f01019511c2" providerId="ADAL" clId="{A7070598-0DC0-4BFC-B900-6832BE82EA20}"/>
    <pc:docChg chg="undo custSel addSld delSld modSld">
      <pc:chgData name="Mbaliyamaswazi Maqekeni   Transnet NPA   Cape Town" userId="d25485a3-e604-41e3-81dc-7f01019511c2" providerId="ADAL" clId="{A7070598-0DC0-4BFC-B900-6832BE82EA20}" dt="2024-04-16T08:43:23.988" v="1121" actId="1036"/>
      <pc:docMkLst>
        <pc:docMk/>
      </pc:docMkLst>
      <pc:sldChg chg="modSp del mod">
        <pc:chgData name="Mbaliyamaswazi Maqekeni   Transnet NPA   Cape Town" userId="d25485a3-e604-41e3-81dc-7f01019511c2" providerId="ADAL" clId="{A7070598-0DC0-4BFC-B900-6832BE82EA20}" dt="2024-04-16T08:16:14.395" v="950" actId="47"/>
        <pc:sldMkLst>
          <pc:docMk/>
          <pc:sldMk cId="541474599" sldId="399"/>
        </pc:sldMkLst>
        <pc:graphicFrameChg chg="mod modGraphic">
          <ac:chgData name="Mbaliyamaswazi Maqekeni   Transnet NPA   Cape Town" userId="d25485a3-e604-41e3-81dc-7f01019511c2" providerId="ADAL" clId="{A7070598-0DC0-4BFC-B900-6832BE82EA20}" dt="2024-04-16T07:51:12.056" v="948" actId="20577"/>
          <ac:graphicFrameMkLst>
            <pc:docMk/>
            <pc:sldMk cId="541474599" sldId="399"/>
            <ac:graphicFrameMk id="10" creationId="{A6A0AF47-BC48-43B4-A580-52E739E1B637}"/>
          </ac:graphicFrameMkLst>
        </pc:graphicFrameChg>
      </pc:sldChg>
      <pc:sldChg chg="modSp mod">
        <pc:chgData name="Mbaliyamaswazi Maqekeni   Transnet NPA   Cape Town" userId="d25485a3-e604-41e3-81dc-7f01019511c2" providerId="ADAL" clId="{A7070598-0DC0-4BFC-B900-6832BE82EA20}" dt="2024-04-16T07:38:15.349" v="708" actId="113"/>
        <pc:sldMkLst>
          <pc:docMk/>
          <pc:sldMk cId="1729953535" sldId="426"/>
        </pc:sldMkLst>
        <pc:spChg chg="mod">
          <ac:chgData name="Mbaliyamaswazi Maqekeni   Transnet NPA   Cape Town" userId="d25485a3-e604-41e3-81dc-7f01019511c2" providerId="ADAL" clId="{A7070598-0DC0-4BFC-B900-6832BE82EA20}" dt="2024-04-16T07:38:15.349" v="708" actId="113"/>
          <ac:spMkLst>
            <pc:docMk/>
            <pc:sldMk cId="1729953535" sldId="426"/>
            <ac:spMk id="3" creationId="{00000000-0000-0000-0000-000000000000}"/>
          </ac:spMkLst>
        </pc:spChg>
      </pc:sldChg>
      <pc:sldChg chg="modSp mod">
        <pc:chgData name="Mbaliyamaswazi Maqekeni   Transnet NPA   Cape Town" userId="d25485a3-e604-41e3-81dc-7f01019511c2" providerId="ADAL" clId="{A7070598-0DC0-4BFC-B900-6832BE82EA20}" dt="2024-04-16T06:57:05.895" v="45" actId="20577"/>
        <pc:sldMkLst>
          <pc:docMk/>
          <pc:sldMk cId="4060712246" sldId="1780"/>
        </pc:sldMkLst>
        <pc:spChg chg="mod">
          <ac:chgData name="Mbaliyamaswazi Maqekeni   Transnet NPA   Cape Town" userId="d25485a3-e604-41e3-81dc-7f01019511c2" providerId="ADAL" clId="{A7070598-0DC0-4BFC-B900-6832BE82EA20}" dt="2024-04-16T06:57:05.895" v="45" actId="20577"/>
          <ac:spMkLst>
            <pc:docMk/>
            <pc:sldMk cId="4060712246" sldId="1780"/>
            <ac:spMk id="4" creationId="{8EE812A3-89F3-9F40-8251-76C55E0FFFF4}"/>
          </ac:spMkLst>
        </pc:spChg>
      </pc:sldChg>
      <pc:sldChg chg="modSp mod">
        <pc:chgData name="Mbaliyamaswazi Maqekeni   Transnet NPA   Cape Town" userId="d25485a3-e604-41e3-81dc-7f01019511c2" providerId="ADAL" clId="{A7070598-0DC0-4BFC-B900-6832BE82EA20}" dt="2024-04-16T07:29:33.830" v="560" actId="113"/>
        <pc:sldMkLst>
          <pc:docMk/>
          <pc:sldMk cId="599842703" sldId="1827"/>
        </pc:sldMkLst>
        <pc:spChg chg="mod">
          <ac:chgData name="Mbaliyamaswazi Maqekeni   Transnet NPA   Cape Town" userId="d25485a3-e604-41e3-81dc-7f01019511c2" providerId="ADAL" clId="{A7070598-0DC0-4BFC-B900-6832BE82EA20}" dt="2024-04-16T07:29:33.830" v="560" actId="113"/>
          <ac:spMkLst>
            <pc:docMk/>
            <pc:sldMk cId="599842703" sldId="1827"/>
            <ac:spMk id="3" creationId="{2178B613-353E-4114-B5F4-5C73AD873AE1}"/>
          </ac:spMkLst>
        </pc:spChg>
      </pc:sldChg>
      <pc:sldChg chg="modSp mod">
        <pc:chgData name="Mbaliyamaswazi Maqekeni   Transnet NPA   Cape Town" userId="d25485a3-e604-41e3-81dc-7f01019511c2" providerId="ADAL" clId="{A7070598-0DC0-4BFC-B900-6832BE82EA20}" dt="2024-04-16T07:36:56.113" v="668" actId="122"/>
        <pc:sldMkLst>
          <pc:docMk/>
          <pc:sldMk cId="743104982" sldId="1829"/>
        </pc:sldMkLst>
        <pc:spChg chg="mod">
          <ac:chgData name="Mbaliyamaswazi Maqekeni   Transnet NPA   Cape Town" userId="d25485a3-e604-41e3-81dc-7f01019511c2" providerId="ADAL" clId="{A7070598-0DC0-4BFC-B900-6832BE82EA20}" dt="2024-04-16T07:36:56.113" v="668" actId="122"/>
          <ac:spMkLst>
            <pc:docMk/>
            <pc:sldMk cId="743104982" sldId="1829"/>
            <ac:spMk id="3" creationId="{A05B42EB-B6E7-4347-A514-F894ED81376E}"/>
          </ac:spMkLst>
        </pc:spChg>
      </pc:sldChg>
      <pc:sldChg chg="modSp mod">
        <pc:chgData name="Mbaliyamaswazi Maqekeni   Transnet NPA   Cape Town" userId="d25485a3-e604-41e3-81dc-7f01019511c2" providerId="ADAL" clId="{A7070598-0DC0-4BFC-B900-6832BE82EA20}" dt="2024-04-16T07:41:40.015" v="727" actId="207"/>
        <pc:sldMkLst>
          <pc:docMk/>
          <pc:sldMk cId="3584111292" sldId="1831"/>
        </pc:sldMkLst>
        <pc:spChg chg="mod">
          <ac:chgData name="Mbaliyamaswazi Maqekeni   Transnet NPA   Cape Town" userId="d25485a3-e604-41e3-81dc-7f01019511c2" providerId="ADAL" clId="{A7070598-0DC0-4BFC-B900-6832BE82EA20}" dt="2024-04-16T07:41:40.015" v="727" actId="207"/>
          <ac:spMkLst>
            <pc:docMk/>
            <pc:sldMk cId="3584111292" sldId="1831"/>
            <ac:spMk id="4" creationId="{00000000-0000-0000-0000-000000000000}"/>
          </ac:spMkLst>
        </pc:spChg>
      </pc:sldChg>
      <pc:sldChg chg="modSp mod">
        <pc:chgData name="Mbaliyamaswazi Maqekeni   Transnet NPA   Cape Town" userId="d25485a3-e604-41e3-81dc-7f01019511c2" providerId="ADAL" clId="{A7070598-0DC0-4BFC-B900-6832BE82EA20}" dt="2024-04-16T07:46:28.859" v="863" actId="20577"/>
        <pc:sldMkLst>
          <pc:docMk/>
          <pc:sldMk cId="2208335645" sldId="1832"/>
        </pc:sldMkLst>
        <pc:spChg chg="mod">
          <ac:chgData name="Mbaliyamaswazi Maqekeni   Transnet NPA   Cape Town" userId="d25485a3-e604-41e3-81dc-7f01019511c2" providerId="ADAL" clId="{A7070598-0DC0-4BFC-B900-6832BE82EA20}" dt="2024-04-16T07:46:28.859" v="863" actId="20577"/>
          <ac:spMkLst>
            <pc:docMk/>
            <pc:sldMk cId="2208335645" sldId="1832"/>
            <ac:spMk id="3" creationId="{00000000-0000-0000-0000-000000000000}"/>
          </ac:spMkLst>
        </pc:spChg>
      </pc:sldChg>
      <pc:sldChg chg="addSp delSp modSp mod">
        <pc:chgData name="Mbaliyamaswazi Maqekeni   Transnet NPA   Cape Town" userId="d25485a3-e604-41e3-81dc-7f01019511c2" providerId="ADAL" clId="{A7070598-0DC0-4BFC-B900-6832BE82EA20}" dt="2024-04-16T07:36:36.769" v="666" actId="20577"/>
        <pc:sldMkLst>
          <pc:docMk/>
          <pc:sldMk cId="2814708962" sldId="1834"/>
        </pc:sldMkLst>
        <pc:spChg chg="add mod">
          <ac:chgData name="Mbaliyamaswazi Maqekeni   Transnet NPA   Cape Town" userId="d25485a3-e604-41e3-81dc-7f01019511c2" providerId="ADAL" clId="{A7070598-0DC0-4BFC-B900-6832BE82EA20}" dt="2024-04-16T07:36:36.769" v="666" actId="20577"/>
          <ac:spMkLst>
            <pc:docMk/>
            <pc:sldMk cId="2814708962" sldId="1834"/>
            <ac:spMk id="5" creationId="{5157E0A8-C24F-F3A6-B799-D9D12C934EE9}"/>
          </ac:spMkLst>
        </pc:spChg>
        <pc:graphicFrameChg chg="del">
          <ac:chgData name="Mbaliyamaswazi Maqekeni   Transnet NPA   Cape Town" userId="d25485a3-e604-41e3-81dc-7f01019511c2" providerId="ADAL" clId="{A7070598-0DC0-4BFC-B900-6832BE82EA20}" dt="2024-04-16T07:34:57.425" v="638" actId="478"/>
          <ac:graphicFrameMkLst>
            <pc:docMk/>
            <pc:sldMk cId="2814708962" sldId="1834"/>
            <ac:graphicFrameMk id="4" creationId="{E1FC2546-B8CB-E527-E8AB-016B0D0B98CE}"/>
          </ac:graphicFrameMkLst>
        </pc:graphicFrameChg>
      </pc:sldChg>
      <pc:sldChg chg="addSp delSp modSp del mod">
        <pc:chgData name="Mbaliyamaswazi Maqekeni   Transnet NPA   Cape Town" userId="d25485a3-e604-41e3-81dc-7f01019511c2" providerId="ADAL" clId="{A7070598-0DC0-4BFC-B900-6832BE82EA20}" dt="2024-04-16T07:36:39.946" v="667" actId="47"/>
        <pc:sldMkLst>
          <pc:docMk/>
          <pc:sldMk cId="2723731624" sldId="1835"/>
        </pc:sldMkLst>
        <pc:spChg chg="add mod">
          <ac:chgData name="Mbaliyamaswazi Maqekeni   Transnet NPA   Cape Town" userId="d25485a3-e604-41e3-81dc-7f01019511c2" providerId="ADAL" clId="{A7070598-0DC0-4BFC-B900-6832BE82EA20}" dt="2024-04-16T07:35:05.985" v="639" actId="478"/>
          <ac:spMkLst>
            <pc:docMk/>
            <pc:sldMk cId="2723731624" sldId="1835"/>
            <ac:spMk id="5" creationId="{C122956F-AABD-7E1A-A87E-7E0B4D26729B}"/>
          </ac:spMkLst>
        </pc:spChg>
        <pc:graphicFrameChg chg="del">
          <ac:chgData name="Mbaliyamaswazi Maqekeni   Transnet NPA   Cape Town" userId="d25485a3-e604-41e3-81dc-7f01019511c2" providerId="ADAL" clId="{A7070598-0DC0-4BFC-B900-6832BE82EA20}" dt="2024-04-16T07:35:05.985" v="639" actId="478"/>
          <ac:graphicFrameMkLst>
            <pc:docMk/>
            <pc:sldMk cId="2723731624" sldId="1835"/>
            <ac:graphicFrameMk id="4" creationId="{DB0BFAE9-9142-7C0D-1C73-7551237A0AB8}"/>
          </ac:graphicFrameMkLst>
        </pc:graphicFrameChg>
      </pc:sldChg>
      <pc:sldChg chg="modSp mod">
        <pc:chgData name="Mbaliyamaswazi Maqekeni   Transnet NPA   Cape Town" userId="d25485a3-e604-41e3-81dc-7f01019511c2" providerId="ADAL" clId="{A7070598-0DC0-4BFC-B900-6832BE82EA20}" dt="2024-04-16T07:31:07.256" v="569" actId="20577"/>
        <pc:sldMkLst>
          <pc:docMk/>
          <pc:sldMk cId="3041338302" sldId="1836"/>
        </pc:sldMkLst>
        <pc:spChg chg="mod">
          <ac:chgData name="Mbaliyamaswazi Maqekeni   Transnet NPA   Cape Town" userId="d25485a3-e604-41e3-81dc-7f01019511c2" providerId="ADAL" clId="{A7070598-0DC0-4BFC-B900-6832BE82EA20}" dt="2024-04-16T07:31:07.256" v="569" actId="20577"/>
          <ac:spMkLst>
            <pc:docMk/>
            <pc:sldMk cId="3041338302" sldId="1836"/>
            <ac:spMk id="3" creationId="{2178B613-353E-4114-B5F4-5C73AD873AE1}"/>
          </ac:spMkLst>
        </pc:spChg>
      </pc:sldChg>
      <pc:sldChg chg="modSp mod">
        <pc:chgData name="Mbaliyamaswazi Maqekeni   Transnet NPA   Cape Town" userId="d25485a3-e604-41e3-81dc-7f01019511c2" providerId="ADAL" clId="{A7070598-0DC0-4BFC-B900-6832BE82EA20}" dt="2024-04-16T07:33:36.975" v="637" actId="20577"/>
        <pc:sldMkLst>
          <pc:docMk/>
          <pc:sldMk cId="2285970180" sldId="1837"/>
        </pc:sldMkLst>
        <pc:spChg chg="mod">
          <ac:chgData name="Mbaliyamaswazi Maqekeni   Transnet NPA   Cape Town" userId="d25485a3-e604-41e3-81dc-7f01019511c2" providerId="ADAL" clId="{A7070598-0DC0-4BFC-B900-6832BE82EA20}" dt="2024-04-16T07:33:36.975" v="637" actId="20577"/>
          <ac:spMkLst>
            <pc:docMk/>
            <pc:sldMk cId="2285970180" sldId="1837"/>
            <ac:spMk id="3" creationId="{2178B613-353E-4114-B5F4-5C73AD873AE1}"/>
          </ac:spMkLst>
        </pc:spChg>
      </pc:sldChg>
      <pc:sldChg chg="modSp mod">
        <pc:chgData name="Mbaliyamaswazi Maqekeni   Transnet NPA   Cape Town" userId="d25485a3-e604-41e3-81dc-7f01019511c2" providerId="ADAL" clId="{A7070598-0DC0-4BFC-B900-6832BE82EA20}" dt="2024-04-16T08:43:23.988" v="1121" actId="1036"/>
        <pc:sldMkLst>
          <pc:docMk/>
          <pc:sldMk cId="2839901382" sldId="1838"/>
        </pc:sldMkLst>
        <pc:spChg chg="mod">
          <ac:chgData name="Mbaliyamaswazi Maqekeni   Transnet NPA   Cape Town" userId="d25485a3-e604-41e3-81dc-7f01019511c2" providerId="ADAL" clId="{A7070598-0DC0-4BFC-B900-6832BE82EA20}" dt="2024-04-16T08:43:23.988" v="1121" actId="1036"/>
          <ac:spMkLst>
            <pc:docMk/>
            <pc:sldMk cId="2839901382" sldId="1838"/>
            <ac:spMk id="2" creationId="{00000000-0000-0000-0000-000000000000}"/>
          </ac:spMkLst>
        </pc:spChg>
        <pc:spChg chg="mod">
          <ac:chgData name="Mbaliyamaswazi Maqekeni   Transnet NPA   Cape Town" userId="d25485a3-e604-41e3-81dc-7f01019511c2" providerId="ADAL" clId="{A7070598-0DC0-4BFC-B900-6832BE82EA20}" dt="2024-04-16T08:26:05.694" v="1074" actId="20577"/>
          <ac:spMkLst>
            <pc:docMk/>
            <pc:sldMk cId="2839901382" sldId="1838"/>
            <ac:spMk id="3" creationId="{00000000-0000-0000-0000-000000000000}"/>
          </ac:spMkLst>
        </pc:spChg>
        <pc:graphicFrameChg chg="mod">
          <ac:chgData name="Mbaliyamaswazi Maqekeni   Transnet NPA   Cape Town" userId="d25485a3-e604-41e3-81dc-7f01019511c2" providerId="ADAL" clId="{A7070598-0DC0-4BFC-B900-6832BE82EA20}" dt="2024-04-16T08:23:53.258" v="1072"/>
          <ac:graphicFrameMkLst>
            <pc:docMk/>
            <pc:sldMk cId="2839901382" sldId="1838"/>
            <ac:graphicFrameMk id="4" creationId="{268AB3C2-721C-9BD8-C9D9-3D018C6AED7E}"/>
          </ac:graphicFrameMkLst>
        </pc:graphicFrameChg>
      </pc:sldChg>
      <pc:sldChg chg="addSp delSp modSp del mod">
        <pc:chgData name="Mbaliyamaswazi Maqekeni   Transnet NPA   Cape Town" userId="d25485a3-e604-41e3-81dc-7f01019511c2" providerId="ADAL" clId="{A7070598-0DC0-4BFC-B900-6832BE82EA20}" dt="2024-04-16T08:26:20.542" v="1076" actId="47"/>
        <pc:sldMkLst>
          <pc:docMk/>
          <pc:sldMk cId="3949621802" sldId="1839"/>
        </pc:sldMkLst>
        <pc:spChg chg="mod">
          <ac:chgData name="Mbaliyamaswazi Maqekeni   Transnet NPA   Cape Town" userId="d25485a3-e604-41e3-81dc-7f01019511c2" providerId="ADAL" clId="{A7070598-0DC0-4BFC-B900-6832BE82EA20}" dt="2024-04-16T08:21:25.219" v="1067" actId="20577"/>
          <ac:spMkLst>
            <pc:docMk/>
            <pc:sldMk cId="3949621802" sldId="1839"/>
            <ac:spMk id="2" creationId="{00000000-0000-0000-0000-000000000000}"/>
          </ac:spMkLst>
        </pc:spChg>
        <pc:spChg chg="del">
          <ac:chgData name="Mbaliyamaswazi Maqekeni   Transnet NPA   Cape Town" userId="d25485a3-e604-41e3-81dc-7f01019511c2" providerId="ADAL" clId="{A7070598-0DC0-4BFC-B900-6832BE82EA20}" dt="2024-04-16T08:22:24.595" v="1068" actId="478"/>
          <ac:spMkLst>
            <pc:docMk/>
            <pc:sldMk cId="3949621802" sldId="1839"/>
            <ac:spMk id="3" creationId="{00000000-0000-0000-0000-000000000000}"/>
          </ac:spMkLst>
        </pc:spChg>
        <pc:spChg chg="add del mod">
          <ac:chgData name="Mbaliyamaswazi Maqekeni   Transnet NPA   Cape Town" userId="d25485a3-e604-41e3-81dc-7f01019511c2" providerId="ADAL" clId="{A7070598-0DC0-4BFC-B900-6832BE82EA20}" dt="2024-04-16T08:22:27.618" v="1069" actId="478"/>
          <ac:spMkLst>
            <pc:docMk/>
            <pc:sldMk cId="3949621802" sldId="1839"/>
            <ac:spMk id="5" creationId="{9B0E0538-6435-0D8D-2B0F-04DFC7ED6DF5}"/>
          </ac:spMkLst>
        </pc:spChg>
        <pc:graphicFrameChg chg="del modGraphic">
          <ac:chgData name="Mbaliyamaswazi Maqekeni   Transnet NPA   Cape Town" userId="d25485a3-e604-41e3-81dc-7f01019511c2" providerId="ADAL" clId="{A7070598-0DC0-4BFC-B900-6832BE82EA20}" dt="2024-04-16T08:22:35.429" v="1071" actId="478"/>
          <ac:graphicFrameMkLst>
            <pc:docMk/>
            <pc:sldMk cId="3949621802" sldId="1839"/>
            <ac:graphicFrameMk id="6" creationId="{7A2E273C-FAC4-D180-65C2-D987A49B3DF3}"/>
          </ac:graphicFrameMkLst>
        </pc:graphicFrameChg>
      </pc:sldChg>
      <pc:sldChg chg="modSp add mod">
        <pc:chgData name="Mbaliyamaswazi Maqekeni   Transnet NPA   Cape Town" userId="d25485a3-e604-41e3-81dc-7f01019511c2" providerId="ADAL" clId="{A7070598-0DC0-4BFC-B900-6832BE82EA20}" dt="2024-04-16T07:27:57.169" v="556" actId="313"/>
        <pc:sldMkLst>
          <pc:docMk/>
          <pc:sldMk cId="388199339" sldId="1840"/>
        </pc:sldMkLst>
        <pc:spChg chg="mod">
          <ac:chgData name="Mbaliyamaswazi Maqekeni   Transnet NPA   Cape Town" userId="d25485a3-e604-41e3-81dc-7f01019511c2" providerId="ADAL" clId="{A7070598-0DC0-4BFC-B900-6832BE82EA20}" dt="2024-04-16T07:27:57.169" v="556" actId="313"/>
          <ac:spMkLst>
            <pc:docMk/>
            <pc:sldMk cId="388199339" sldId="1840"/>
            <ac:spMk id="3" creationId="{2C93049F-4443-170B-A35C-989EF4E468EC}"/>
          </ac:spMkLst>
        </pc:spChg>
      </pc:sldChg>
      <pc:sldChg chg="modSp mod">
        <pc:chgData name="Mbaliyamaswazi Maqekeni   Transnet NPA   Cape Town" userId="d25485a3-e604-41e3-81dc-7f01019511c2" providerId="ADAL" clId="{A7070598-0DC0-4BFC-B900-6832BE82EA20}" dt="2024-04-16T08:16:09.142" v="949" actId="14100"/>
        <pc:sldMkLst>
          <pc:docMk/>
          <pc:sldMk cId="1295362426" sldId="2033"/>
        </pc:sldMkLst>
        <pc:spChg chg="mod">
          <ac:chgData name="Mbaliyamaswazi Maqekeni   Transnet NPA   Cape Town" userId="d25485a3-e604-41e3-81dc-7f01019511c2" providerId="ADAL" clId="{A7070598-0DC0-4BFC-B900-6832BE82EA20}" dt="2024-04-16T08:16:09.142" v="949" actId="14100"/>
          <ac:spMkLst>
            <pc:docMk/>
            <pc:sldMk cId="1295362426" sldId="2033"/>
            <ac:spMk id="30" creationId="{2F56EA8E-0941-B701-6CDC-1D6811AC694E}"/>
          </ac:spMkLst>
        </pc:spChg>
      </pc:sldChg>
      <pc:sldChg chg="del">
        <pc:chgData name="Mbaliyamaswazi Maqekeni   Transnet NPA   Cape Town" userId="d25485a3-e604-41e3-81dc-7f01019511c2" providerId="ADAL" clId="{A7070598-0DC0-4BFC-B900-6832BE82EA20}" dt="2024-04-16T08:26:17.874" v="1075" actId="47"/>
        <pc:sldMkLst>
          <pc:docMk/>
          <pc:sldMk cId="4250548563" sldId="2055"/>
        </pc:sldMkLst>
      </pc:sldChg>
      <pc:sldChg chg="modSp mod">
        <pc:chgData name="Mbaliyamaswazi Maqekeni   Transnet NPA   Cape Town" userId="d25485a3-e604-41e3-81dc-7f01019511c2" providerId="ADAL" clId="{A7070598-0DC0-4BFC-B900-6832BE82EA20}" dt="2024-04-16T08:27:02.678" v="1118" actId="20577"/>
        <pc:sldMkLst>
          <pc:docMk/>
          <pc:sldMk cId="2872228238" sldId="2118"/>
        </pc:sldMkLst>
        <pc:graphicFrameChg chg="mod modGraphic">
          <ac:chgData name="Mbaliyamaswazi Maqekeni   Transnet NPA   Cape Town" userId="d25485a3-e604-41e3-81dc-7f01019511c2" providerId="ADAL" clId="{A7070598-0DC0-4BFC-B900-6832BE82EA20}" dt="2024-04-16T08:27:02.678" v="1118" actId="20577"/>
          <ac:graphicFrameMkLst>
            <pc:docMk/>
            <pc:sldMk cId="2872228238" sldId="2118"/>
            <ac:graphicFrameMk id="7" creationId="{157B4DD3-B5C1-C2D9-7DA4-6D14132BA7B5}"/>
          </ac:graphicFrameMkLst>
        </pc:graphicFrameChg>
      </pc:sldChg>
      <pc:sldMasterChg chg="delSldLayout">
        <pc:chgData name="Mbaliyamaswazi Maqekeni   Transnet NPA   Cape Town" userId="d25485a3-e604-41e3-81dc-7f01019511c2" providerId="ADAL" clId="{A7070598-0DC0-4BFC-B900-6832BE82EA20}" dt="2024-04-16T08:26:17.874" v="1075" actId="47"/>
        <pc:sldMasterMkLst>
          <pc:docMk/>
          <pc:sldMasterMk cId="1315140399" sldId="2147483699"/>
        </pc:sldMasterMkLst>
        <pc:sldLayoutChg chg="del">
          <pc:chgData name="Mbaliyamaswazi Maqekeni   Transnet NPA   Cape Town" userId="d25485a3-e604-41e3-81dc-7f01019511c2" providerId="ADAL" clId="{A7070598-0DC0-4BFC-B900-6832BE82EA20}" dt="2024-04-16T08:26:17.874" v="1075" actId="47"/>
          <pc:sldLayoutMkLst>
            <pc:docMk/>
            <pc:sldMasterMk cId="1315140399" sldId="2147483699"/>
            <pc:sldLayoutMk cId="3678908744" sldId="2147483745"/>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620A9FC-9660-47C8-B9A7-0CE8E2D8D006}"/>
              </a:ext>
            </a:extLst>
          </p:cNvPr>
          <p:cNvSpPr>
            <a:spLocks noGrp="1"/>
          </p:cNvSpPr>
          <p:nvPr>
            <p:ph type="hdr" sz="quarter"/>
          </p:nvPr>
        </p:nvSpPr>
        <p:spPr>
          <a:xfrm>
            <a:off x="0" y="0"/>
            <a:ext cx="2945072" cy="495300"/>
          </a:xfrm>
          <a:prstGeom prst="rect">
            <a:avLst/>
          </a:prstGeom>
        </p:spPr>
        <p:txBody>
          <a:bodyPr vert="horz" lIns="91440" tIns="45720" rIns="91440" bIns="45720" rtlCol="0"/>
          <a:lstStyle>
            <a:lvl1pPr algn="l">
              <a:defRPr sz="1200"/>
            </a:lvl1pPr>
          </a:lstStyle>
          <a:p>
            <a:endParaRPr lang="en-ZA" dirty="0"/>
          </a:p>
        </p:txBody>
      </p:sp>
      <p:sp>
        <p:nvSpPr>
          <p:cNvPr id="3" name="Date Placeholder 2">
            <a:extLst>
              <a:ext uri="{FF2B5EF4-FFF2-40B4-BE49-F238E27FC236}">
                <a16:creationId xmlns:a16="http://schemas.microsoft.com/office/drawing/2014/main" id="{E7A30ADF-CD21-4ED8-9768-A027D92FC3C9}"/>
              </a:ext>
            </a:extLst>
          </p:cNvPr>
          <p:cNvSpPr>
            <a:spLocks noGrp="1"/>
          </p:cNvSpPr>
          <p:nvPr>
            <p:ph type="dt" sz="quarter" idx="1"/>
          </p:nvPr>
        </p:nvSpPr>
        <p:spPr>
          <a:xfrm>
            <a:off x="3851002" y="0"/>
            <a:ext cx="2945072" cy="495300"/>
          </a:xfrm>
          <a:prstGeom prst="rect">
            <a:avLst/>
          </a:prstGeom>
        </p:spPr>
        <p:txBody>
          <a:bodyPr vert="horz" lIns="91440" tIns="45720" rIns="91440" bIns="45720" rtlCol="0"/>
          <a:lstStyle>
            <a:lvl1pPr algn="r">
              <a:defRPr sz="1200"/>
            </a:lvl1pPr>
          </a:lstStyle>
          <a:p>
            <a:fld id="{E374846E-4866-40F9-B1DC-307856E7B678}" type="datetimeFigureOut">
              <a:rPr lang="en-ZA" smtClean="0"/>
              <a:t>2024/04/16</a:t>
            </a:fld>
            <a:endParaRPr lang="en-ZA" dirty="0"/>
          </a:p>
        </p:txBody>
      </p:sp>
      <p:sp>
        <p:nvSpPr>
          <p:cNvPr id="4" name="Footer Placeholder 3">
            <a:extLst>
              <a:ext uri="{FF2B5EF4-FFF2-40B4-BE49-F238E27FC236}">
                <a16:creationId xmlns:a16="http://schemas.microsoft.com/office/drawing/2014/main" id="{FEE0D1AD-50AC-4394-BCC7-B1AEC4E9681D}"/>
              </a:ext>
            </a:extLst>
          </p:cNvPr>
          <p:cNvSpPr>
            <a:spLocks noGrp="1"/>
          </p:cNvSpPr>
          <p:nvPr>
            <p:ph type="ftr" sz="quarter" idx="2"/>
          </p:nvPr>
        </p:nvSpPr>
        <p:spPr>
          <a:xfrm>
            <a:off x="0" y="9377364"/>
            <a:ext cx="2945072" cy="495300"/>
          </a:xfrm>
          <a:prstGeom prst="rect">
            <a:avLst/>
          </a:prstGeom>
        </p:spPr>
        <p:txBody>
          <a:bodyPr vert="horz" lIns="91440" tIns="45720" rIns="91440" bIns="45720" rtlCol="0" anchor="b"/>
          <a:lstStyle>
            <a:lvl1pPr algn="l">
              <a:defRPr sz="1200"/>
            </a:lvl1pPr>
          </a:lstStyle>
          <a:p>
            <a:endParaRPr lang="en-ZA" dirty="0"/>
          </a:p>
        </p:txBody>
      </p:sp>
      <p:sp>
        <p:nvSpPr>
          <p:cNvPr id="5" name="Slide Number Placeholder 4">
            <a:extLst>
              <a:ext uri="{FF2B5EF4-FFF2-40B4-BE49-F238E27FC236}">
                <a16:creationId xmlns:a16="http://schemas.microsoft.com/office/drawing/2014/main" id="{B9B86A16-5F4D-473A-9F29-554D3D0606A2}"/>
              </a:ext>
            </a:extLst>
          </p:cNvPr>
          <p:cNvSpPr>
            <a:spLocks noGrp="1"/>
          </p:cNvSpPr>
          <p:nvPr>
            <p:ph type="sldNum" sz="quarter" idx="3"/>
          </p:nvPr>
        </p:nvSpPr>
        <p:spPr>
          <a:xfrm>
            <a:off x="3851002" y="9377364"/>
            <a:ext cx="2945072" cy="495300"/>
          </a:xfrm>
          <a:prstGeom prst="rect">
            <a:avLst/>
          </a:prstGeom>
        </p:spPr>
        <p:txBody>
          <a:bodyPr vert="horz" lIns="91440" tIns="45720" rIns="91440" bIns="45720" rtlCol="0" anchor="b"/>
          <a:lstStyle>
            <a:lvl1pPr algn="r">
              <a:defRPr sz="1200"/>
            </a:lvl1pPr>
          </a:lstStyle>
          <a:p>
            <a:fld id="{A90B6DC9-34E1-457B-9872-82F07659E445}" type="slidenum">
              <a:rPr lang="en-ZA" smtClean="0"/>
              <a:t>‹#›</a:t>
            </a:fld>
            <a:endParaRPr lang="en-ZA" dirty="0"/>
          </a:p>
        </p:txBody>
      </p:sp>
    </p:spTree>
    <p:extLst>
      <p:ext uri="{BB962C8B-B14F-4D97-AF65-F5344CB8AC3E}">
        <p14:creationId xmlns:p14="http://schemas.microsoft.com/office/powerpoint/2010/main" val="214880896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534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50444" y="0"/>
            <a:ext cx="2945659" cy="495348"/>
          </a:xfrm>
          <a:prstGeom prst="rect">
            <a:avLst/>
          </a:prstGeom>
        </p:spPr>
        <p:txBody>
          <a:bodyPr vert="horz" lIns="91440" tIns="45720" rIns="91440" bIns="45720" rtlCol="0"/>
          <a:lstStyle>
            <a:lvl1pPr algn="r">
              <a:defRPr sz="1200"/>
            </a:lvl1pPr>
          </a:lstStyle>
          <a:p>
            <a:fld id="{B8A6259D-D64E-4AF6-A125-8B55C6177A18}" type="datetimeFigureOut">
              <a:rPr lang="en-GB" smtClean="0"/>
              <a:t>16/04/2024</a:t>
            </a:fld>
            <a:endParaRPr lang="en-GB" dirty="0"/>
          </a:p>
        </p:txBody>
      </p:sp>
      <p:sp>
        <p:nvSpPr>
          <p:cNvPr id="4" name="Slide Image Placeholder 3"/>
          <p:cNvSpPr>
            <a:spLocks noGrp="1" noRot="1" noChangeAspect="1"/>
          </p:cNvSpPr>
          <p:nvPr>
            <p:ph type="sldImg" idx="2"/>
          </p:nvPr>
        </p:nvSpPr>
        <p:spPr>
          <a:xfrm>
            <a:off x="438150" y="1233488"/>
            <a:ext cx="5921375" cy="3332162"/>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79768" y="4751220"/>
            <a:ext cx="5438140" cy="388736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377318"/>
            <a:ext cx="2945659" cy="49534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4" y="9377318"/>
            <a:ext cx="2945659" cy="495347"/>
          </a:xfrm>
          <a:prstGeom prst="rect">
            <a:avLst/>
          </a:prstGeom>
        </p:spPr>
        <p:txBody>
          <a:bodyPr vert="horz" lIns="91440" tIns="45720" rIns="91440" bIns="45720" rtlCol="0" anchor="b"/>
          <a:lstStyle>
            <a:lvl1pPr algn="r">
              <a:defRPr sz="1200"/>
            </a:lvl1pPr>
          </a:lstStyle>
          <a:p>
            <a:fld id="{C6BE72CE-61F3-4163-95B5-219E1E3C071A}" type="slidenum">
              <a:rPr lang="en-GB" smtClean="0"/>
              <a:t>‹#›</a:t>
            </a:fld>
            <a:endParaRPr lang="en-GB" dirty="0"/>
          </a:p>
        </p:txBody>
      </p:sp>
    </p:spTree>
    <p:extLst>
      <p:ext uri="{BB962C8B-B14F-4D97-AF65-F5344CB8AC3E}">
        <p14:creationId xmlns:p14="http://schemas.microsoft.com/office/powerpoint/2010/main" val="129776608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C6BE72CE-61F3-4163-95B5-219E1E3C071A}" type="slidenum">
              <a:rPr lang="en-GB" smtClean="0"/>
              <a:t>1</a:t>
            </a:fld>
            <a:endParaRPr lang="en-GB" dirty="0"/>
          </a:p>
        </p:txBody>
      </p:sp>
    </p:spTree>
    <p:extLst>
      <p:ext uri="{BB962C8B-B14F-4D97-AF65-F5344CB8AC3E}">
        <p14:creationId xmlns:p14="http://schemas.microsoft.com/office/powerpoint/2010/main" val="38426124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fld id="{42843C31-A911-4174-806B-8AA6C10B71FB}" type="slidenum">
              <a:rPr lang="en-GB" smtClean="0"/>
              <a:t>2</a:t>
            </a:fld>
            <a:endParaRPr lang="en-GB"/>
          </a:p>
        </p:txBody>
      </p:sp>
    </p:spTree>
    <p:extLst>
      <p:ext uri="{BB962C8B-B14F-4D97-AF65-F5344CB8AC3E}">
        <p14:creationId xmlns:p14="http://schemas.microsoft.com/office/powerpoint/2010/main" val="17767976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843C31-A911-4174-806B-8AA6C10B71FB}" type="slidenum">
              <a:rPr lang="en-GB" smtClean="0"/>
              <a:t>12</a:t>
            </a:fld>
            <a:endParaRPr lang="en-GB"/>
          </a:p>
        </p:txBody>
      </p:sp>
    </p:spTree>
    <p:extLst>
      <p:ext uri="{BB962C8B-B14F-4D97-AF65-F5344CB8AC3E}">
        <p14:creationId xmlns:p14="http://schemas.microsoft.com/office/powerpoint/2010/main" val="30821126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843C31-A911-4174-806B-8AA6C10B71FB}" type="slidenum">
              <a:rPr lang="en-GB" smtClean="0"/>
              <a:t>13</a:t>
            </a:fld>
            <a:endParaRPr lang="en-GB"/>
          </a:p>
        </p:txBody>
      </p:sp>
    </p:spTree>
    <p:extLst>
      <p:ext uri="{BB962C8B-B14F-4D97-AF65-F5344CB8AC3E}">
        <p14:creationId xmlns:p14="http://schemas.microsoft.com/office/powerpoint/2010/main" val="24724096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843C31-A911-4174-806B-8AA6C10B71FB}" type="slidenum">
              <a:rPr lang="en-GB" smtClean="0"/>
              <a:t>14</a:t>
            </a:fld>
            <a:endParaRPr lang="en-GB"/>
          </a:p>
        </p:txBody>
      </p:sp>
    </p:spTree>
    <p:extLst>
      <p:ext uri="{BB962C8B-B14F-4D97-AF65-F5344CB8AC3E}">
        <p14:creationId xmlns:p14="http://schemas.microsoft.com/office/powerpoint/2010/main" val="36780400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843C31-A911-4174-806B-8AA6C10B71FB}" type="slidenum">
              <a:rPr lang="en-GB" smtClean="0"/>
              <a:t>16</a:t>
            </a:fld>
            <a:endParaRPr lang="en-GB"/>
          </a:p>
        </p:txBody>
      </p:sp>
    </p:spTree>
    <p:extLst>
      <p:ext uri="{BB962C8B-B14F-4D97-AF65-F5344CB8AC3E}">
        <p14:creationId xmlns:p14="http://schemas.microsoft.com/office/powerpoint/2010/main" val="10499848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843C31-A911-4174-806B-8AA6C10B71FB}" type="slidenum">
              <a:rPr lang="en-GB" smtClean="0"/>
              <a:t>17</a:t>
            </a:fld>
            <a:endParaRPr lang="en-GB"/>
          </a:p>
        </p:txBody>
      </p:sp>
    </p:spTree>
    <p:extLst>
      <p:ext uri="{BB962C8B-B14F-4D97-AF65-F5344CB8AC3E}">
        <p14:creationId xmlns:p14="http://schemas.microsoft.com/office/powerpoint/2010/main" val="28074416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4.emf"/></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3.xml"/><Relationship Id="rId1" Type="http://schemas.openxmlformats.org/officeDocument/2006/relationships/tags" Target="../tags/tag12.xml"/><Relationship Id="rId4" Type="http://schemas.openxmlformats.org/officeDocument/2006/relationships/image" Target="../media/image4.emf"/></Relationships>
</file>

<file path=ppt/slideLayouts/_rels/slideLayout15.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3.xml"/><Relationship Id="rId1" Type="http://schemas.openxmlformats.org/officeDocument/2006/relationships/tags" Target="../tags/tag13.xml"/><Relationship Id="rId4" Type="http://schemas.openxmlformats.org/officeDocument/2006/relationships/image" Target="../media/image1.emf"/></Relationships>
</file>

<file path=ppt/slideLayouts/_rels/slideLayout16.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Master" Target="../slideMasters/slideMaster3.xml"/><Relationship Id="rId1" Type="http://schemas.openxmlformats.org/officeDocument/2006/relationships/tags" Target="../tags/tag14.xml"/><Relationship Id="rId5" Type="http://schemas.openxmlformats.org/officeDocument/2006/relationships/image" Target="../media/image8.jpeg"/><Relationship Id="rId4" Type="http://schemas.openxmlformats.org/officeDocument/2006/relationships/image" Target="../media/image4.emf"/></Relationships>
</file>

<file path=ppt/slideLayouts/_rels/slideLayout17.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3.xml"/><Relationship Id="rId1" Type="http://schemas.openxmlformats.org/officeDocument/2006/relationships/tags" Target="../tags/tag15.xml"/><Relationship Id="rId5" Type="http://schemas.openxmlformats.org/officeDocument/2006/relationships/image" Target="../media/image3.jpeg"/><Relationship Id="rId4" Type="http://schemas.openxmlformats.org/officeDocument/2006/relationships/image" Target="../media/image4.emf"/></Relationships>
</file>

<file path=ppt/slideLayouts/_rels/slideLayout18.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Master" Target="../slideMasters/slideMaster3.xml"/><Relationship Id="rId1" Type="http://schemas.openxmlformats.org/officeDocument/2006/relationships/tags" Target="../tags/tag16.xml"/><Relationship Id="rId4" Type="http://schemas.openxmlformats.org/officeDocument/2006/relationships/image" Target="../media/image5.emf"/></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1.emf"/></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5.xml"/><Relationship Id="rId5" Type="http://schemas.openxmlformats.org/officeDocument/2006/relationships/image" Target="../media/image3.jpeg"/><Relationship Id="rId4" Type="http://schemas.openxmlformats.org/officeDocument/2006/relationships/image" Target="../media/image4.emf"/></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5.emf"/></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2.xml"/><Relationship Id="rId1" Type="http://schemas.openxmlformats.org/officeDocument/2006/relationships/tags" Target="../tags/tag8.xml"/><Relationship Id="rId4" Type="http://schemas.openxmlformats.org/officeDocument/2006/relationships/image" Target="../media/image4.emf"/></Relationships>
</file>

<file path=ppt/slideLayouts/_rels/slideLayout8.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2.xml"/><Relationship Id="rId1" Type="http://schemas.openxmlformats.org/officeDocument/2006/relationships/tags" Target="../tags/tag9.xml"/><Relationship Id="rId4" Type="http://schemas.openxmlformats.org/officeDocument/2006/relationships/image" Target="../media/image1.emf"/></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2.xml"/><Relationship Id="rId1" Type="http://schemas.openxmlformats.org/officeDocument/2006/relationships/tags" Target="../tags/tag10.xml"/><Relationship Id="rId5" Type="http://schemas.openxmlformats.org/officeDocument/2006/relationships/image" Target="../media/image3.jpeg"/><Relationship Id="rId4" Type="http://schemas.openxmlformats.org/officeDocument/2006/relationships/image" Target="../media/image4.emf"/></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2119" y="1590"/>
          <a:ext cx="2116"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3" name="Object 2" hidden="1"/>
                      <p:cNvPicPr/>
                      <p:nvPr/>
                    </p:nvPicPr>
                    <p:blipFill>
                      <a:blip r:embed="rId4"/>
                      <a:stretch>
                        <a:fillRect/>
                      </a:stretch>
                    </p:blipFill>
                    <p:spPr>
                      <a:xfrm>
                        <a:off x="2119" y="1590"/>
                        <a:ext cx="2116" cy="1587"/>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dirty="0"/>
              <a:t>Click to edit Master title style</a:t>
            </a:r>
            <a:endParaRPr lang="en-ZA" dirty="0"/>
          </a:p>
        </p:txBody>
      </p:sp>
    </p:spTree>
    <p:extLst>
      <p:ext uri="{BB962C8B-B14F-4D97-AF65-F5344CB8AC3E}">
        <p14:creationId xmlns:p14="http://schemas.microsoft.com/office/powerpoint/2010/main" val="20714545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Comparison">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79E674D-CCDE-664E-B7E1-6EDFB0E31CB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 y="242"/>
            <a:ext cx="12192000" cy="6857519"/>
          </a:xfrm>
          <a:prstGeom prst="rect">
            <a:avLst/>
          </a:prstGeom>
        </p:spPr>
      </p:pic>
      <p:sp>
        <p:nvSpPr>
          <p:cNvPr id="11" name="object 11">
            <a:extLst>
              <a:ext uri="{FF2B5EF4-FFF2-40B4-BE49-F238E27FC236}">
                <a16:creationId xmlns:a16="http://schemas.microsoft.com/office/drawing/2014/main" id="{E90EF58E-9D3B-454C-9B65-D7E07EDA99DC}"/>
              </a:ext>
            </a:extLst>
          </p:cNvPr>
          <p:cNvSpPr/>
          <p:nvPr userDrawn="1"/>
        </p:nvSpPr>
        <p:spPr>
          <a:xfrm>
            <a:off x="635835" y="3931064"/>
            <a:ext cx="848742" cy="1468636"/>
          </a:xfrm>
          <a:custGeom>
            <a:avLst/>
            <a:gdLst/>
            <a:ahLst/>
            <a:cxnLst/>
            <a:rect l="l" t="t" r="r" b="b"/>
            <a:pathLst>
              <a:path w="1399539" h="2421890">
                <a:moveTo>
                  <a:pt x="0" y="2421811"/>
                </a:moveTo>
                <a:lnTo>
                  <a:pt x="1399287" y="0"/>
                </a:lnTo>
              </a:path>
            </a:pathLst>
          </a:custGeom>
          <a:ln w="38679">
            <a:solidFill>
              <a:srgbClr val="E73023"/>
            </a:solidFill>
          </a:ln>
        </p:spPr>
        <p:txBody>
          <a:bodyPr wrap="square" lIns="0" tIns="0" rIns="0" bIns="0" rtlCol="0"/>
          <a:lstStyle/>
          <a:p>
            <a:pPr defTabSz="914400"/>
            <a:endParaRPr sz="637" dirty="0">
              <a:solidFill>
                <a:prstClr val="black"/>
              </a:solidFill>
              <a:latin typeface="Tahoma Regular"/>
            </a:endParaRPr>
          </a:p>
        </p:txBody>
      </p:sp>
      <p:sp>
        <p:nvSpPr>
          <p:cNvPr id="14" name="Text Placeholder 14">
            <a:extLst>
              <a:ext uri="{FF2B5EF4-FFF2-40B4-BE49-F238E27FC236}">
                <a16:creationId xmlns:a16="http://schemas.microsoft.com/office/drawing/2014/main" id="{15701DDF-9C44-2A4B-8206-1D538DE5975C}"/>
              </a:ext>
            </a:extLst>
          </p:cNvPr>
          <p:cNvSpPr>
            <a:spLocks noGrp="1"/>
          </p:cNvSpPr>
          <p:nvPr>
            <p:ph type="body" sz="quarter" idx="11" hasCustomPrompt="1"/>
          </p:nvPr>
        </p:nvSpPr>
        <p:spPr>
          <a:xfrm>
            <a:off x="1484575" y="4113726"/>
            <a:ext cx="7012180" cy="1103312"/>
          </a:xfrm>
          <a:prstGeom prst="rect">
            <a:avLst/>
          </a:prstGeom>
        </p:spPr>
        <p:txBody>
          <a:bodyPr/>
          <a:lstStyle>
            <a:lvl1pPr marL="12700" marR="5080" indent="0">
              <a:lnSpc>
                <a:spcPct val="105500"/>
              </a:lnSpc>
              <a:spcBef>
                <a:spcPts val="95"/>
              </a:spcBef>
              <a:buNone/>
              <a:defRPr sz="3320" b="1" i="0">
                <a:solidFill>
                  <a:schemeClr val="bg1"/>
                </a:solidFill>
                <a:latin typeface="Tahoma Regular"/>
              </a:defRPr>
            </a:lvl1pPr>
          </a:lstStyle>
          <a:p>
            <a:pPr marL="12700" marR="5080">
              <a:lnSpc>
                <a:spcPct val="105500"/>
              </a:lnSpc>
              <a:spcBef>
                <a:spcPts val="95"/>
              </a:spcBef>
            </a:pPr>
            <a:r>
              <a:rPr lang="en-ZA" sz="3200" b="1" kern="0" spc="10" dirty="0"/>
              <a:t>COVER TITLE </a:t>
            </a:r>
            <a:r>
              <a:rPr lang="en-ZA" sz="3200" b="1" kern="0" spc="15" dirty="0"/>
              <a:t>GOES </a:t>
            </a:r>
            <a:r>
              <a:rPr lang="en-ZA" sz="3200" b="1" kern="0" spc="10" dirty="0"/>
              <a:t>HERE </a:t>
            </a:r>
            <a:r>
              <a:rPr lang="en-ZA" sz="3200" b="1" kern="0" spc="15" dirty="0"/>
              <a:t>ON TWO </a:t>
            </a:r>
            <a:r>
              <a:rPr lang="en-ZA" sz="3200" b="1" kern="0" spc="10" dirty="0"/>
              <a:t>LINES </a:t>
            </a:r>
            <a:r>
              <a:rPr lang="en-ZA" sz="3200" b="1" kern="0" spc="5" dirty="0"/>
              <a:t>IF</a:t>
            </a:r>
            <a:r>
              <a:rPr lang="en-ZA" sz="3200" b="1" kern="0" spc="-260" dirty="0"/>
              <a:t> </a:t>
            </a:r>
            <a:r>
              <a:rPr lang="en-ZA" sz="3200" b="1" kern="0" spc="-25" dirty="0"/>
              <a:t>NECESSARY</a:t>
            </a:r>
            <a:endParaRPr lang="en-ZA" sz="3200" b="1" kern="0" dirty="0"/>
          </a:p>
        </p:txBody>
      </p:sp>
      <p:sp>
        <p:nvSpPr>
          <p:cNvPr id="15" name="Text Placeholder 16">
            <a:extLst>
              <a:ext uri="{FF2B5EF4-FFF2-40B4-BE49-F238E27FC236}">
                <a16:creationId xmlns:a16="http://schemas.microsoft.com/office/drawing/2014/main" id="{E2BAA37B-DBFE-AC46-B1AB-651D09F1782A}"/>
              </a:ext>
            </a:extLst>
          </p:cNvPr>
          <p:cNvSpPr>
            <a:spLocks noGrp="1"/>
          </p:cNvSpPr>
          <p:nvPr>
            <p:ph type="body" sz="quarter" idx="12" hasCustomPrompt="1"/>
          </p:nvPr>
        </p:nvSpPr>
        <p:spPr>
          <a:xfrm>
            <a:off x="1484371" y="5217038"/>
            <a:ext cx="6248013" cy="1518299"/>
          </a:xfrm>
          <a:prstGeom prst="rect">
            <a:avLst/>
          </a:prstGeom>
        </p:spPr>
        <p:txBody>
          <a:bodyPr/>
          <a:lstStyle>
            <a:lvl1pPr marL="0" indent="0">
              <a:lnSpc>
                <a:spcPct val="100000"/>
              </a:lnSpc>
              <a:spcBef>
                <a:spcPts val="0"/>
              </a:spcBef>
              <a:buNone/>
              <a:defRPr sz="2200" b="0" i="0">
                <a:solidFill>
                  <a:schemeClr val="bg1"/>
                </a:solidFill>
                <a:latin typeface="Tahoma Regular"/>
              </a:defRPr>
            </a:lvl1pPr>
            <a:lvl2pPr marL="446410" indent="0">
              <a:buNone/>
              <a:defRPr>
                <a:solidFill>
                  <a:schemeClr val="bg1"/>
                </a:solidFill>
              </a:defRPr>
            </a:lvl2pPr>
            <a:lvl3pPr marL="892820" indent="0">
              <a:buNone/>
              <a:defRPr>
                <a:solidFill>
                  <a:schemeClr val="bg1"/>
                </a:solidFill>
              </a:defRPr>
            </a:lvl3pPr>
            <a:lvl4pPr marL="1339230" indent="0">
              <a:buNone/>
              <a:defRPr>
                <a:solidFill>
                  <a:schemeClr val="bg1"/>
                </a:solidFill>
              </a:defRPr>
            </a:lvl4pPr>
            <a:lvl5pPr marL="1785640" indent="0">
              <a:buNone/>
              <a:defRPr>
                <a:solidFill>
                  <a:schemeClr val="bg1"/>
                </a:solidFill>
              </a:defRPr>
            </a:lvl5pPr>
          </a:lstStyle>
          <a:p>
            <a:pPr lvl="0"/>
            <a:r>
              <a:rPr lang="en-US" dirty="0"/>
              <a:t>Presentation to:</a:t>
            </a:r>
          </a:p>
          <a:p>
            <a:pPr lvl="0"/>
            <a:r>
              <a:rPr lang="en-US" dirty="0"/>
              <a:t>Company name goes here</a:t>
            </a:r>
          </a:p>
          <a:p>
            <a:pPr lvl="0"/>
            <a:endParaRPr lang="en-US" dirty="0"/>
          </a:p>
          <a:p>
            <a:pPr lvl="0"/>
            <a:r>
              <a:rPr lang="en-US" dirty="0"/>
              <a:t>2020/00/00</a:t>
            </a:r>
          </a:p>
        </p:txBody>
      </p:sp>
    </p:spTree>
    <p:extLst>
      <p:ext uri="{BB962C8B-B14F-4D97-AF65-F5344CB8AC3E}">
        <p14:creationId xmlns:p14="http://schemas.microsoft.com/office/powerpoint/2010/main" val="437420189"/>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6_Custom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3994C55-28DA-03C2-35BC-75F5D854F08B}"/>
              </a:ext>
            </a:extLst>
          </p:cNvPr>
          <p:cNvSpPr/>
          <p:nvPr userDrawn="1"/>
        </p:nvSpPr>
        <p:spPr>
          <a:xfrm>
            <a:off x="0" y="0"/>
            <a:ext cx="12192001" cy="68580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a:lnSpc>
                <a:spcPct val="110000"/>
              </a:lnSpc>
              <a:spcBef>
                <a:spcPts val="92"/>
              </a:spcBef>
              <a:spcAft>
                <a:spcPts val="92"/>
              </a:spcAft>
            </a:pPr>
            <a:endParaRPr lang="en-US" sz="923">
              <a:solidFill>
                <a:schemeClr val="tx1"/>
              </a:solidFill>
            </a:endParaRPr>
          </a:p>
        </p:txBody>
      </p:sp>
      <p:sp>
        <p:nvSpPr>
          <p:cNvPr id="13" name="Picture Placeholder 12">
            <a:extLst>
              <a:ext uri="{FF2B5EF4-FFF2-40B4-BE49-F238E27FC236}">
                <a16:creationId xmlns:a16="http://schemas.microsoft.com/office/drawing/2014/main" id="{BC6E6505-1432-E7D8-FDE1-5E4383D36C37}"/>
              </a:ext>
            </a:extLst>
          </p:cNvPr>
          <p:cNvSpPr>
            <a:spLocks noGrp="1"/>
          </p:cNvSpPr>
          <p:nvPr>
            <p:ph type="pic" sz="quarter" idx="12"/>
          </p:nvPr>
        </p:nvSpPr>
        <p:spPr>
          <a:xfrm>
            <a:off x="7282543" y="-1"/>
            <a:ext cx="4909457" cy="6858257"/>
          </a:xfrm>
          <a:custGeom>
            <a:avLst/>
            <a:gdLst>
              <a:gd name="connsiteX0" fmla="*/ 0 w 4401300"/>
              <a:gd name="connsiteY0" fmla="*/ 0 h 6148388"/>
              <a:gd name="connsiteX1" fmla="*/ 4401300 w 4401300"/>
              <a:gd name="connsiteY1" fmla="*/ 0 h 6148388"/>
              <a:gd name="connsiteX2" fmla="*/ 4401300 w 4401300"/>
              <a:gd name="connsiteY2" fmla="*/ 6148388 h 6148388"/>
              <a:gd name="connsiteX3" fmla="*/ 3799566 w 4401300"/>
              <a:gd name="connsiteY3" fmla="*/ 6148388 h 6148388"/>
            </a:gdLst>
            <a:ahLst/>
            <a:cxnLst>
              <a:cxn ang="0">
                <a:pos x="connsiteX0" y="connsiteY0"/>
              </a:cxn>
              <a:cxn ang="0">
                <a:pos x="connsiteX1" y="connsiteY1"/>
              </a:cxn>
              <a:cxn ang="0">
                <a:pos x="connsiteX2" y="connsiteY2"/>
              </a:cxn>
              <a:cxn ang="0">
                <a:pos x="connsiteX3" y="connsiteY3"/>
              </a:cxn>
            </a:cxnLst>
            <a:rect l="l" t="t" r="r" b="b"/>
            <a:pathLst>
              <a:path w="4401300" h="6148388">
                <a:moveTo>
                  <a:pt x="0" y="0"/>
                </a:moveTo>
                <a:lnTo>
                  <a:pt x="4401300" y="0"/>
                </a:lnTo>
                <a:lnTo>
                  <a:pt x="4401300" y="6148388"/>
                </a:lnTo>
                <a:lnTo>
                  <a:pt x="3799566" y="6148388"/>
                </a:lnTo>
                <a:close/>
              </a:path>
            </a:pathLst>
          </a:custGeom>
          <a:pattFill prst="diagBrick">
            <a:fgClr>
              <a:schemeClr val="tx2">
                <a:lumMod val="20000"/>
                <a:lumOff val="80000"/>
              </a:schemeClr>
            </a:fgClr>
            <a:bgClr>
              <a:schemeClr val="bg1"/>
            </a:bgClr>
          </a:pattFill>
        </p:spPr>
        <p:txBody>
          <a:bodyPr wrap="square">
            <a:noAutofit/>
          </a:bodyPr>
          <a:lstStyle/>
          <a:p>
            <a:endParaRPr lang="en-US"/>
          </a:p>
        </p:txBody>
      </p:sp>
      <p:sp>
        <p:nvSpPr>
          <p:cNvPr id="26" name="Text Placeholder 13">
            <a:extLst>
              <a:ext uri="{FF2B5EF4-FFF2-40B4-BE49-F238E27FC236}">
                <a16:creationId xmlns:a16="http://schemas.microsoft.com/office/drawing/2014/main" id="{615020BA-0B93-180E-3093-EAC3BCC73BB5}"/>
              </a:ext>
            </a:extLst>
          </p:cNvPr>
          <p:cNvSpPr>
            <a:spLocks noGrp="1"/>
          </p:cNvSpPr>
          <p:nvPr>
            <p:ph type="body" sz="quarter" idx="16" hasCustomPrompt="1"/>
          </p:nvPr>
        </p:nvSpPr>
        <p:spPr>
          <a:xfrm>
            <a:off x="283474" y="517638"/>
            <a:ext cx="5889053" cy="410136"/>
          </a:xfrm>
          <a:prstGeom prst="rect">
            <a:avLst/>
          </a:prstGeom>
        </p:spPr>
        <p:txBody>
          <a:bodyPr/>
          <a:lstStyle>
            <a:lvl1pPr>
              <a:defRPr sz="1800" b="0" i="0">
                <a:solidFill>
                  <a:schemeClr val="tx1">
                    <a:lumMod val="65000"/>
                    <a:lumOff val="35000"/>
                  </a:schemeClr>
                </a:solidFill>
                <a:latin typeface="Apex New Medium" panose="02010600040501010103" pitchFamily="2" charset="77"/>
                <a:ea typeface="Apex New Medium" panose="02010600040501010103" pitchFamily="2" charset="77"/>
              </a:defRPr>
            </a:lvl1pPr>
            <a:lvl2pPr>
              <a:defRPr sz="1400"/>
            </a:lvl2pPr>
            <a:lvl3pPr>
              <a:defRPr sz="1200"/>
            </a:lvl3pPr>
            <a:lvl4pPr>
              <a:defRPr sz="1100"/>
            </a:lvl4pPr>
            <a:lvl5pPr>
              <a:defRPr sz="1100"/>
            </a:lvl5pPr>
          </a:lstStyle>
          <a:p>
            <a:pPr algn="l"/>
            <a:r>
              <a:rPr lang="en-GB" sz="1600"/>
              <a:t>Sub-heading text here and here and here and here</a:t>
            </a:r>
            <a:endParaRPr lang="en-GB" sz="2000"/>
          </a:p>
        </p:txBody>
      </p:sp>
      <p:sp>
        <p:nvSpPr>
          <p:cNvPr id="2" name="Freeform 1">
            <a:extLst>
              <a:ext uri="{FF2B5EF4-FFF2-40B4-BE49-F238E27FC236}">
                <a16:creationId xmlns:a16="http://schemas.microsoft.com/office/drawing/2014/main" id="{8CE118E7-1BAE-2BED-BA49-7E01CC506DEF}"/>
              </a:ext>
            </a:extLst>
          </p:cNvPr>
          <p:cNvSpPr/>
          <p:nvPr userDrawn="1"/>
        </p:nvSpPr>
        <p:spPr>
          <a:xfrm>
            <a:off x="11521842" y="6474757"/>
            <a:ext cx="670159" cy="383241"/>
          </a:xfrm>
          <a:custGeom>
            <a:avLst/>
            <a:gdLst>
              <a:gd name="connsiteX0" fmla="*/ 221469 w 670159"/>
              <a:gd name="connsiteY0" fmla="*/ 0 h 383241"/>
              <a:gd name="connsiteX1" fmla="*/ 670159 w 670159"/>
              <a:gd name="connsiteY1" fmla="*/ 0 h 383241"/>
              <a:gd name="connsiteX2" fmla="*/ 670159 w 670159"/>
              <a:gd name="connsiteY2" fmla="*/ 214027 h 383241"/>
              <a:gd name="connsiteX3" fmla="*/ 670159 w 670159"/>
              <a:gd name="connsiteY3" fmla="*/ 383241 h 383241"/>
              <a:gd name="connsiteX4" fmla="*/ 0 w 670159"/>
              <a:gd name="connsiteY4" fmla="*/ 383241 h 383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0159" h="383241">
                <a:moveTo>
                  <a:pt x="221469" y="0"/>
                </a:moveTo>
                <a:lnTo>
                  <a:pt x="670159" y="0"/>
                </a:lnTo>
                <a:lnTo>
                  <a:pt x="670159" y="214027"/>
                </a:lnTo>
                <a:lnTo>
                  <a:pt x="670159" y="383241"/>
                </a:lnTo>
                <a:lnTo>
                  <a:pt x="0" y="383241"/>
                </a:lnTo>
                <a:close/>
              </a:path>
            </a:pathLst>
          </a:custGeom>
          <a:solidFill>
            <a:srgbClr val="E63C2B"/>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a:lnSpc>
                <a:spcPct val="110000"/>
              </a:lnSpc>
              <a:spcBef>
                <a:spcPts val="92"/>
              </a:spcBef>
              <a:spcAft>
                <a:spcPts val="92"/>
              </a:spcAft>
            </a:pPr>
            <a:endParaRPr lang="en-US" sz="923">
              <a:solidFill>
                <a:schemeClr val="tx1"/>
              </a:solidFill>
            </a:endParaRPr>
          </a:p>
        </p:txBody>
      </p:sp>
      <p:sp>
        <p:nvSpPr>
          <p:cNvPr id="3" name="Rectangle 2">
            <a:extLst>
              <a:ext uri="{FF2B5EF4-FFF2-40B4-BE49-F238E27FC236}">
                <a16:creationId xmlns:a16="http://schemas.microsoft.com/office/drawing/2014/main" id="{72C509C7-F64D-8D3C-E43B-BAD58331BD3D}"/>
              </a:ext>
            </a:extLst>
          </p:cNvPr>
          <p:cNvSpPr/>
          <p:nvPr userDrawn="1"/>
        </p:nvSpPr>
        <p:spPr>
          <a:xfrm>
            <a:off x="11588593" y="6534855"/>
            <a:ext cx="520704" cy="214315"/>
          </a:xfrm>
          <a:prstGeom prst="rect">
            <a:avLst/>
          </a:prstGeom>
        </p:spPr>
        <p:txBody>
          <a:bodyPr vert="horz" lIns="0" tIns="0" rIns="0" bIns="46012" rtlCol="0" anchor="b"/>
          <a:lstStyle/>
          <a:p>
            <a:pPr algn="r" fontAlgn="auto">
              <a:spcBef>
                <a:spcPts val="0"/>
              </a:spcBef>
              <a:spcAft>
                <a:spcPts val="0"/>
              </a:spcAft>
            </a:pPr>
            <a:fld id="{6ED65CF5-D76E-45E1-818D-9A8AC32524F3}" type="slidenum">
              <a:rPr lang="en-ZA" sz="900" b="1" smtClean="0">
                <a:solidFill>
                  <a:schemeClr val="bg1"/>
                </a:solidFill>
                <a:latin typeface="Tahoma"/>
              </a:rPr>
              <a:pPr algn="r" fontAlgn="auto">
                <a:spcBef>
                  <a:spcPts val="0"/>
                </a:spcBef>
                <a:spcAft>
                  <a:spcPts val="0"/>
                </a:spcAft>
              </a:pPr>
              <a:t>‹#›</a:t>
            </a:fld>
            <a:endParaRPr lang="en-ZA" sz="767" b="1">
              <a:solidFill>
                <a:schemeClr val="bg1"/>
              </a:solidFill>
              <a:latin typeface="Tahoma"/>
            </a:endParaRPr>
          </a:p>
        </p:txBody>
      </p:sp>
      <p:sp>
        <p:nvSpPr>
          <p:cNvPr id="4" name="Title 1">
            <a:extLst>
              <a:ext uri="{FF2B5EF4-FFF2-40B4-BE49-F238E27FC236}">
                <a16:creationId xmlns:a16="http://schemas.microsoft.com/office/drawing/2014/main" id="{549A9D43-FF02-9C81-1CFC-D9B244C57579}"/>
              </a:ext>
            </a:extLst>
          </p:cNvPr>
          <p:cNvSpPr>
            <a:spLocks noGrp="1"/>
          </p:cNvSpPr>
          <p:nvPr>
            <p:ph type="title" hasCustomPrompt="1"/>
          </p:nvPr>
        </p:nvSpPr>
        <p:spPr>
          <a:xfrm>
            <a:off x="283474" y="152400"/>
            <a:ext cx="10079725" cy="369332"/>
          </a:xfrm>
          <a:prstGeom prst="rect">
            <a:avLst/>
          </a:prstGeom>
        </p:spPr>
        <p:txBody>
          <a:bodyPr wrap="square" anchor="ctr" anchorCtr="0">
            <a:spAutoFit/>
          </a:bodyPr>
          <a:lstStyle>
            <a:lvl1pPr>
              <a:defRPr sz="2400"/>
            </a:lvl1pPr>
          </a:lstStyle>
          <a:p>
            <a:r>
              <a:rPr lang="en-US"/>
              <a:t>Click To Edit Custom Slide</a:t>
            </a:r>
            <a:endParaRPr lang="en-GB"/>
          </a:p>
        </p:txBody>
      </p:sp>
      <p:sp>
        <p:nvSpPr>
          <p:cNvPr id="6" name="Graphic 64">
            <a:extLst>
              <a:ext uri="{FF2B5EF4-FFF2-40B4-BE49-F238E27FC236}">
                <a16:creationId xmlns:a16="http://schemas.microsoft.com/office/drawing/2014/main" id="{410252B1-98B5-8714-70E8-11601AFBFE16}"/>
              </a:ext>
            </a:extLst>
          </p:cNvPr>
          <p:cNvSpPr/>
          <p:nvPr userDrawn="1"/>
        </p:nvSpPr>
        <p:spPr>
          <a:xfrm>
            <a:off x="209511" y="923680"/>
            <a:ext cx="10009519" cy="1141126"/>
          </a:xfrm>
          <a:custGeom>
            <a:avLst/>
            <a:gdLst>
              <a:gd name="connsiteX0" fmla="*/ 7482459 w 7482459"/>
              <a:gd name="connsiteY0" fmla="*/ 0 h 963549"/>
              <a:gd name="connsiteX1" fmla="*/ 439579 w 7482459"/>
              <a:gd name="connsiteY1" fmla="*/ 0 h 963549"/>
              <a:gd name="connsiteX2" fmla="*/ 399955 w 7482459"/>
              <a:gd name="connsiteY2" fmla="*/ 72009 h 963549"/>
              <a:gd name="connsiteX3" fmla="*/ 351377 w 7482459"/>
              <a:gd name="connsiteY3" fmla="*/ 72390 h 963549"/>
              <a:gd name="connsiteX4" fmla="*/ 307467 w 7482459"/>
              <a:gd name="connsiteY4" fmla="*/ 0 h 963549"/>
              <a:gd name="connsiteX5" fmla="*/ 118967 w 7482459"/>
              <a:gd name="connsiteY5" fmla="*/ 0 h 963549"/>
              <a:gd name="connsiteX6" fmla="*/ 0 w 7482459"/>
              <a:gd name="connsiteY6" fmla="*/ 199739 h 963549"/>
              <a:gd name="connsiteX7" fmla="*/ 0 w 7482459"/>
              <a:gd name="connsiteY7" fmla="*/ 342138 h 963549"/>
              <a:gd name="connsiteX8" fmla="*/ 78296 w 7482459"/>
              <a:gd name="connsiteY8" fmla="*/ 463772 h 963549"/>
              <a:gd name="connsiteX9" fmla="*/ 204216 w 7482459"/>
              <a:gd name="connsiteY9" fmla="*/ 463772 h 963549"/>
              <a:gd name="connsiteX10" fmla="*/ 219647 w 7482459"/>
              <a:gd name="connsiteY10" fmla="*/ 437007 h 963549"/>
              <a:gd name="connsiteX11" fmla="*/ 381000 w 7482459"/>
              <a:gd name="connsiteY11" fmla="*/ 437007 h 963549"/>
              <a:gd name="connsiteX12" fmla="*/ 399288 w 7482459"/>
              <a:gd name="connsiteY12" fmla="*/ 469773 h 963549"/>
              <a:gd name="connsiteX13" fmla="*/ 399288 w 7482459"/>
              <a:gd name="connsiteY13" fmla="*/ 568071 h 963549"/>
              <a:gd name="connsiteX14" fmla="*/ 434245 w 7482459"/>
              <a:gd name="connsiteY14" fmla="*/ 628841 h 963549"/>
              <a:gd name="connsiteX15" fmla="*/ 434054 w 7482459"/>
              <a:gd name="connsiteY15" fmla="*/ 693325 h 963549"/>
              <a:gd name="connsiteX16" fmla="*/ 492728 w 7482459"/>
              <a:gd name="connsiteY16" fmla="*/ 800005 h 963549"/>
              <a:gd name="connsiteX17" fmla="*/ 492728 w 7482459"/>
              <a:gd name="connsiteY17" fmla="*/ 884873 h 963549"/>
              <a:gd name="connsiteX18" fmla="*/ 559118 w 7482459"/>
              <a:gd name="connsiteY18" fmla="*/ 962978 h 963549"/>
              <a:gd name="connsiteX19" fmla="*/ 645414 w 7482459"/>
              <a:gd name="connsiteY19" fmla="*/ 963549 h 963549"/>
              <a:gd name="connsiteX20" fmla="*/ 688372 w 7482459"/>
              <a:gd name="connsiteY20" fmla="*/ 892112 h 963549"/>
              <a:gd name="connsiteX21" fmla="*/ 688372 w 7482459"/>
              <a:gd name="connsiteY21" fmla="*/ 837914 h 963549"/>
              <a:gd name="connsiteX22" fmla="*/ 784479 w 7482459"/>
              <a:gd name="connsiteY22" fmla="*/ 687229 h 963549"/>
              <a:gd name="connsiteX23" fmla="*/ 784479 w 7482459"/>
              <a:gd name="connsiteY23" fmla="*/ 586169 h 963549"/>
              <a:gd name="connsiteX24" fmla="*/ 831152 w 7482459"/>
              <a:gd name="connsiteY24" fmla="*/ 512636 h 963549"/>
              <a:gd name="connsiteX25" fmla="*/ 886968 w 7482459"/>
              <a:gd name="connsiteY25" fmla="*/ 513207 h 963549"/>
              <a:gd name="connsiteX26" fmla="*/ 979075 w 7482459"/>
              <a:gd name="connsiteY26" fmla="*/ 352139 h 963549"/>
              <a:gd name="connsiteX27" fmla="*/ 809530 w 7482459"/>
              <a:gd name="connsiteY27" fmla="*/ 352139 h 963549"/>
              <a:gd name="connsiteX28" fmla="*/ 761333 w 7482459"/>
              <a:gd name="connsiteY28" fmla="*/ 269367 h 963549"/>
              <a:gd name="connsiteX29" fmla="*/ 761429 w 7482459"/>
              <a:gd name="connsiteY29" fmla="*/ 189357 h 963549"/>
              <a:gd name="connsiteX30" fmla="*/ 681419 w 7482459"/>
              <a:gd name="connsiteY30" fmla="*/ 77438 h 963549"/>
              <a:gd name="connsiteX31" fmla="*/ 655511 w 7482459"/>
              <a:gd name="connsiteY31" fmla="*/ 77438 h 963549"/>
              <a:gd name="connsiteX32" fmla="*/ 487299 w 7482459"/>
              <a:gd name="connsiteY32" fmla="*/ 77438 h 963549"/>
              <a:gd name="connsiteX33" fmla="*/ 443293 w 7482459"/>
              <a:gd name="connsiteY33" fmla="*/ 153448 h 963549"/>
              <a:gd name="connsiteX34" fmla="*/ 316421 w 7482459"/>
              <a:gd name="connsiteY34" fmla="*/ 153448 h 963549"/>
              <a:gd name="connsiteX35" fmla="*/ 265843 w 7482459"/>
              <a:gd name="connsiteY35" fmla="*/ 67056 h 963549"/>
              <a:gd name="connsiteX36" fmla="*/ 159639 w 7482459"/>
              <a:gd name="connsiteY36" fmla="*/ 67056 h 963549"/>
              <a:gd name="connsiteX37" fmla="*/ 71914 w 7482459"/>
              <a:gd name="connsiteY37" fmla="*/ 225457 h 963549"/>
              <a:gd name="connsiteX38" fmla="*/ 71914 w 7482459"/>
              <a:gd name="connsiteY38" fmla="*/ 311753 h 963549"/>
              <a:gd name="connsiteX39" fmla="*/ 121825 w 7482459"/>
              <a:gd name="connsiteY39" fmla="*/ 393192 h 963549"/>
              <a:gd name="connsiteX40" fmla="*/ 160687 w 7482459"/>
              <a:gd name="connsiteY40" fmla="*/ 393192 h 963549"/>
              <a:gd name="connsiteX41" fmla="*/ 173260 w 7482459"/>
              <a:gd name="connsiteY41" fmla="*/ 370332 h 963549"/>
              <a:gd name="connsiteX42" fmla="*/ 416433 w 7482459"/>
              <a:gd name="connsiteY42" fmla="*/ 370332 h 963549"/>
              <a:gd name="connsiteX43" fmla="*/ 465392 w 7482459"/>
              <a:gd name="connsiteY43" fmla="*/ 455676 h 963549"/>
              <a:gd name="connsiteX44" fmla="*/ 465392 w 7482459"/>
              <a:gd name="connsiteY44" fmla="*/ 556736 h 963549"/>
              <a:gd name="connsiteX45" fmla="*/ 500443 w 7482459"/>
              <a:gd name="connsiteY45" fmla="*/ 616839 h 963549"/>
              <a:gd name="connsiteX46" fmla="*/ 500443 w 7482459"/>
              <a:gd name="connsiteY46" fmla="*/ 678275 h 963549"/>
              <a:gd name="connsiteX47" fmla="*/ 563309 w 7482459"/>
              <a:gd name="connsiteY47" fmla="*/ 783527 h 963549"/>
              <a:gd name="connsiteX48" fmla="*/ 563309 w 7482459"/>
              <a:gd name="connsiteY48" fmla="*/ 847344 h 963549"/>
              <a:gd name="connsiteX49" fmla="*/ 594932 w 7482459"/>
              <a:gd name="connsiteY49" fmla="*/ 888492 h 963549"/>
              <a:gd name="connsiteX50" fmla="*/ 609124 w 7482459"/>
              <a:gd name="connsiteY50" fmla="*/ 888492 h 963549"/>
              <a:gd name="connsiteX51" fmla="*/ 628460 w 7482459"/>
              <a:gd name="connsiteY51" fmla="*/ 856488 h 963549"/>
              <a:gd name="connsiteX52" fmla="*/ 628460 w 7482459"/>
              <a:gd name="connsiteY52" fmla="*/ 810292 h 963549"/>
              <a:gd name="connsiteX53" fmla="*/ 717899 w 7482459"/>
              <a:gd name="connsiteY53" fmla="*/ 667226 h 963549"/>
              <a:gd name="connsiteX54" fmla="*/ 718566 w 7482459"/>
              <a:gd name="connsiteY54" fmla="*/ 556165 h 963549"/>
              <a:gd name="connsiteX55" fmla="*/ 790956 w 7482459"/>
              <a:gd name="connsiteY55" fmla="*/ 448056 h 963549"/>
              <a:gd name="connsiteX56" fmla="*/ 843725 w 7482459"/>
              <a:gd name="connsiteY56" fmla="*/ 447770 h 963549"/>
              <a:gd name="connsiteX57" fmla="*/ 861060 w 7482459"/>
              <a:gd name="connsiteY57" fmla="*/ 419957 h 963549"/>
              <a:gd name="connsiteX58" fmla="*/ 767239 w 7482459"/>
              <a:gd name="connsiteY58" fmla="*/ 419957 h 963549"/>
              <a:gd name="connsiteX59" fmla="*/ 691229 w 7482459"/>
              <a:gd name="connsiteY59" fmla="*/ 291370 h 963549"/>
              <a:gd name="connsiteX60" fmla="*/ 689229 w 7482459"/>
              <a:gd name="connsiteY60" fmla="*/ 210407 h 963549"/>
              <a:gd name="connsiteX61" fmla="*/ 640271 w 7482459"/>
              <a:gd name="connsiteY61" fmla="*/ 144399 h 963549"/>
              <a:gd name="connsiteX62" fmla="*/ 532352 w 7482459"/>
              <a:gd name="connsiteY62" fmla="*/ 143447 h 963549"/>
              <a:gd name="connsiteX63" fmla="*/ 483108 w 7482459"/>
              <a:gd name="connsiteY63" fmla="*/ 228410 h 963549"/>
              <a:gd name="connsiteX64" fmla="*/ 271082 w 7482459"/>
              <a:gd name="connsiteY64" fmla="*/ 228410 h 963549"/>
              <a:gd name="connsiteX65" fmla="*/ 227743 w 7482459"/>
              <a:gd name="connsiteY65" fmla="*/ 156782 h 963549"/>
              <a:gd name="connsiteX66" fmla="*/ 200216 w 7482459"/>
              <a:gd name="connsiteY66" fmla="*/ 156782 h 963549"/>
              <a:gd name="connsiteX67" fmla="*/ 152019 w 7482459"/>
              <a:gd name="connsiteY67" fmla="*/ 248126 h 963549"/>
              <a:gd name="connsiteX68" fmla="*/ 150781 w 7482459"/>
              <a:gd name="connsiteY68" fmla="*/ 298990 h 963549"/>
              <a:gd name="connsiteX69" fmla="*/ 153638 w 7482459"/>
              <a:gd name="connsiteY69" fmla="*/ 303562 h 963549"/>
              <a:gd name="connsiteX70" fmla="*/ 157353 w 7482459"/>
              <a:gd name="connsiteY70" fmla="*/ 303467 h 963549"/>
              <a:gd name="connsiteX71" fmla="*/ 161068 w 7482459"/>
              <a:gd name="connsiteY71" fmla="*/ 298990 h 963549"/>
              <a:gd name="connsiteX72" fmla="*/ 525304 w 7482459"/>
              <a:gd name="connsiteY72" fmla="*/ 299180 h 963549"/>
              <a:gd name="connsiteX73" fmla="*/ 578739 w 7482459"/>
              <a:gd name="connsiteY73" fmla="*/ 213741 h 963549"/>
              <a:gd name="connsiteX74" fmla="*/ 607314 w 7482459"/>
              <a:gd name="connsiteY74" fmla="*/ 213741 h 963549"/>
              <a:gd name="connsiteX75" fmla="*/ 629317 w 7482459"/>
              <a:gd name="connsiteY75" fmla="*/ 242697 h 963549"/>
              <a:gd name="connsiteX76" fmla="*/ 629317 w 7482459"/>
              <a:gd name="connsiteY76" fmla="*/ 322326 h 963549"/>
              <a:gd name="connsiteX77" fmla="*/ 704945 w 7482459"/>
              <a:gd name="connsiteY77" fmla="*/ 449294 h 963549"/>
              <a:gd name="connsiteX78" fmla="*/ 648938 w 7482459"/>
              <a:gd name="connsiteY78" fmla="*/ 533400 h 963549"/>
              <a:gd name="connsiteX79" fmla="*/ 647510 w 7482459"/>
              <a:gd name="connsiteY79" fmla="*/ 650558 h 963549"/>
              <a:gd name="connsiteX80" fmla="*/ 603409 w 7482459"/>
              <a:gd name="connsiteY80" fmla="*/ 716852 h 963549"/>
              <a:gd name="connsiteX81" fmla="*/ 563404 w 7482459"/>
              <a:gd name="connsiteY81" fmla="*/ 649700 h 963549"/>
              <a:gd name="connsiteX82" fmla="*/ 563404 w 7482459"/>
              <a:gd name="connsiteY82" fmla="*/ 578644 h 963549"/>
              <a:gd name="connsiteX83" fmla="*/ 537496 w 7482459"/>
              <a:gd name="connsiteY83" fmla="*/ 536258 h 963549"/>
              <a:gd name="connsiteX84" fmla="*/ 537496 w 7482459"/>
              <a:gd name="connsiteY84" fmla="*/ 436721 h 963549"/>
              <a:gd name="connsiteX85" fmla="*/ 498824 w 7482459"/>
              <a:gd name="connsiteY85" fmla="*/ 368999 h 963549"/>
              <a:gd name="connsiteX86" fmla="*/ 581120 w 7482459"/>
              <a:gd name="connsiteY86" fmla="*/ 368999 h 963549"/>
              <a:gd name="connsiteX87" fmla="*/ 627698 w 7482459"/>
              <a:gd name="connsiteY87" fmla="*/ 443579 h 963549"/>
              <a:gd name="connsiteX88" fmla="*/ 592550 w 7482459"/>
              <a:gd name="connsiteY88" fmla="*/ 496729 h 963549"/>
              <a:gd name="connsiteX0" fmla="*/ 8451880 w 8451880"/>
              <a:gd name="connsiteY0" fmla="*/ 0 h 963549"/>
              <a:gd name="connsiteX1" fmla="*/ 439579 w 8451880"/>
              <a:gd name="connsiteY1" fmla="*/ 0 h 963549"/>
              <a:gd name="connsiteX2" fmla="*/ 399955 w 8451880"/>
              <a:gd name="connsiteY2" fmla="*/ 72009 h 963549"/>
              <a:gd name="connsiteX3" fmla="*/ 351377 w 8451880"/>
              <a:gd name="connsiteY3" fmla="*/ 72390 h 963549"/>
              <a:gd name="connsiteX4" fmla="*/ 307467 w 8451880"/>
              <a:gd name="connsiteY4" fmla="*/ 0 h 963549"/>
              <a:gd name="connsiteX5" fmla="*/ 118967 w 8451880"/>
              <a:gd name="connsiteY5" fmla="*/ 0 h 963549"/>
              <a:gd name="connsiteX6" fmla="*/ 0 w 8451880"/>
              <a:gd name="connsiteY6" fmla="*/ 199739 h 963549"/>
              <a:gd name="connsiteX7" fmla="*/ 0 w 8451880"/>
              <a:gd name="connsiteY7" fmla="*/ 342138 h 963549"/>
              <a:gd name="connsiteX8" fmla="*/ 78296 w 8451880"/>
              <a:gd name="connsiteY8" fmla="*/ 463772 h 963549"/>
              <a:gd name="connsiteX9" fmla="*/ 204216 w 8451880"/>
              <a:gd name="connsiteY9" fmla="*/ 463772 h 963549"/>
              <a:gd name="connsiteX10" fmla="*/ 219647 w 8451880"/>
              <a:gd name="connsiteY10" fmla="*/ 437007 h 963549"/>
              <a:gd name="connsiteX11" fmla="*/ 381000 w 8451880"/>
              <a:gd name="connsiteY11" fmla="*/ 437007 h 963549"/>
              <a:gd name="connsiteX12" fmla="*/ 399288 w 8451880"/>
              <a:gd name="connsiteY12" fmla="*/ 469773 h 963549"/>
              <a:gd name="connsiteX13" fmla="*/ 399288 w 8451880"/>
              <a:gd name="connsiteY13" fmla="*/ 568071 h 963549"/>
              <a:gd name="connsiteX14" fmla="*/ 434245 w 8451880"/>
              <a:gd name="connsiteY14" fmla="*/ 628841 h 963549"/>
              <a:gd name="connsiteX15" fmla="*/ 434054 w 8451880"/>
              <a:gd name="connsiteY15" fmla="*/ 693325 h 963549"/>
              <a:gd name="connsiteX16" fmla="*/ 492728 w 8451880"/>
              <a:gd name="connsiteY16" fmla="*/ 800005 h 963549"/>
              <a:gd name="connsiteX17" fmla="*/ 492728 w 8451880"/>
              <a:gd name="connsiteY17" fmla="*/ 884873 h 963549"/>
              <a:gd name="connsiteX18" fmla="*/ 559118 w 8451880"/>
              <a:gd name="connsiteY18" fmla="*/ 962978 h 963549"/>
              <a:gd name="connsiteX19" fmla="*/ 645414 w 8451880"/>
              <a:gd name="connsiteY19" fmla="*/ 963549 h 963549"/>
              <a:gd name="connsiteX20" fmla="*/ 688372 w 8451880"/>
              <a:gd name="connsiteY20" fmla="*/ 892112 h 963549"/>
              <a:gd name="connsiteX21" fmla="*/ 688372 w 8451880"/>
              <a:gd name="connsiteY21" fmla="*/ 837914 h 963549"/>
              <a:gd name="connsiteX22" fmla="*/ 784479 w 8451880"/>
              <a:gd name="connsiteY22" fmla="*/ 687229 h 963549"/>
              <a:gd name="connsiteX23" fmla="*/ 784479 w 8451880"/>
              <a:gd name="connsiteY23" fmla="*/ 586169 h 963549"/>
              <a:gd name="connsiteX24" fmla="*/ 831152 w 8451880"/>
              <a:gd name="connsiteY24" fmla="*/ 512636 h 963549"/>
              <a:gd name="connsiteX25" fmla="*/ 886968 w 8451880"/>
              <a:gd name="connsiteY25" fmla="*/ 513207 h 963549"/>
              <a:gd name="connsiteX26" fmla="*/ 979075 w 8451880"/>
              <a:gd name="connsiteY26" fmla="*/ 352139 h 963549"/>
              <a:gd name="connsiteX27" fmla="*/ 809530 w 8451880"/>
              <a:gd name="connsiteY27" fmla="*/ 352139 h 963549"/>
              <a:gd name="connsiteX28" fmla="*/ 761333 w 8451880"/>
              <a:gd name="connsiteY28" fmla="*/ 269367 h 963549"/>
              <a:gd name="connsiteX29" fmla="*/ 761429 w 8451880"/>
              <a:gd name="connsiteY29" fmla="*/ 189357 h 963549"/>
              <a:gd name="connsiteX30" fmla="*/ 681419 w 8451880"/>
              <a:gd name="connsiteY30" fmla="*/ 77438 h 963549"/>
              <a:gd name="connsiteX31" fmla="*/ 655511 w 8451880"/>
              <a:gd name="connsiteY31" fmla="*/ 77438 h 963549"/>
              <a:gd name="connsiteX32" fmla="*/ 487299 w 8451880"/>
              <a:gd name="connsiteY32" fmla="*/ 77438 h 963549"/>
              <a:gd name="connsiteX33" fmla="*/ 443293 w 8451880"/>
              <a:gd name="connsiteY33" fmla="*/ 153448 h 963549"/>
              <a:gd name="connsiteX34" fmla="*/ 316421 w 8451880"/>
              <a:gd name="connsiteY34" fmla="*/ 153448 h 963549"/>
              <a:gd name="connsiteX35" fmla="*/ 265843 w 8451880"/>
              <a:gd name="connsiteY35" fmla="*/ 67056 h 963549"/>
              <a:gd name="connsiteX36" fmla="*/ 159639 w 8451880"/>
              <a:gd name="connsiteY36" fmla="*/ 67056 h 963549"/>
              <a:gd name="connsiteX37" fmla="*/ 71914 w 8451880"/>
              <a:gd name="connsiteY37" fmla="*/ 225457 h 963549"/>
              <a:gd name="connsiteX38" fmla="*/ 71914 w 8451880"/>
              <a:gd name="connsiteY38" fmla="*/ 311753 h 963549"/>
              <a:gd name="connsiteX39" fmla="*/ 121825 w 8451880"/>
              <a:gd name="connsiteY39" fmla="*/ 393192 h 963549"/>
              <a:gd name="connsiteX40" fmla="*/ 160687 w 8451880"/>
              <a:gd name="connsiteY40" fmla="*/ 393192 h 963549"/>
              <a:gd name="connsiteX41" fmla="*/ 173260 w 8451880"/>
              <a:gd name="connsiteY41" fmla="*/ 370332 h 963549"/>
              <a:gd name="connsiteX42" fmla="*/ 416433 w 8451880"/>
              <a:gd name="connsiteY42" fmla="*/ 370332 h 963549"/>
              <a:gd name="connsiteX43" fmla="*/ 465392 w 8451880"/>
              <a:gd name="connsiteY43" fmla="*/ 455676 h 963549"/>
              <a:gd name="connsiteX44" fmla="*/ 465392 w 8451880"/>
              <a:gd name="connsiteY44" fmla="*/ 556736 h 963549"/>
              <a:gd name="connsiteX45" fmla="*/ 500443 w 8451880"/>
              <a:gd name="connsiteY45" fmla="*/ 616839 h 963549"/>
              <a:gd name="connsiteX46" fmla="*/ 500443 w 8451880"/>
              <a:gd name="connsiteY46" fmla="*/ 678275 h 963549"/>
              <a:gd name="connsiteX47" fmla="*/ 563309 w 8451880"/>
              <a:gd name="connsiteY47" fmla="*/ 783527 h 963549"/>
              <a:gd name="connsiteX48" fmla="*/ 563309 w 8451880"/>
              <a:gd name="connsiteY48" fmla="*/ 847344 h 963549"/>
              <a:gd name="connsiteX49" fmla="*/ 594932 w 8451880"/>
              <a:gd name="connsiteY49" fmla="*/ 888492 h 963549"/>
              <a:gd name="connsiteX50" fmla="*/ 609124 w 8451880"/>
              <a:gd name="connsiteY50" fmla="*/ 888492 h 963549"/>
              <a:gd name="connsiteX51" fmla="*/ 628460 w 8451880"/>
              <a:gd name="connsiteY51" fmla="*/ 856488 h 963549"/>
              <a:gd name="connsiteX52" fmla="*/ 628460 w 8451880"/>
              <a:gd name="connsiteY52" fmla="*/ 810292 h 963549"/>
              <a:gd name="connsiteX53" fmla="*/ 717899 w 8451880"/>
              <a:gd name="connsiteY53" fmla="*/ 667226 h 963549"/>
              <a:gd name="connsiteX54" fmla="*/ 718566 w 8451880"/>
              <a:gd name="connsiteY54" fmla="*/ 556165 h 963549"/>
              <a:gd name="connsiteX55" fmla="*/ 790956 w 8451880"/>
              <a:gd name="connsiteY55" fmla="*/ 448056 h 963549"/>
              <a:gd name="connsiteX56" fmla="*/ 843725 w 8451880"/>
              <a:gd name="connsiteY56" fmla="*/ 447770 h 963549"/>
              <a:gd name="connsiteX57" fmla="*/ 861060 w 8451880"/>
              <a:gd name="connsiteY57" fmla="*/ 419957 h 963549"/>
              <a:gd name="connsiteX58" fmla="*/ 767239 w 8451880"/>
              <a:gd name="connsiteY58" fmla="*/ 419957 h 963549"/>
              <a:gd name="connsiteX59" fmla="*/ 691229 w 8451880"/>
              <a:gd name="connsiteY59" fmla="*/ 291370 h 963549"/>
              <a:gd name="connsiteX60" fmla="*/ 689229 w 8451880"/>
              <a:gd name="connsiteY60" fmla="*/ 210407 h 963549"/>
              <a:gd name="connsiteX61" fmla="*/ 640271 w 8451880"/>
              <a:gd name="connsiteY61" fmla="*/ 144399 h 963549"/>
              <a:gd name="connsiteX62" fmla="*/ 532352 w 8451880"/>
              <a:gd name="connsiteY62" fmla="*/ 143447 h 963549"/>
              <a:gd name="connsiteX63" fmla="*/ 483108 w 8451880"/>
              <a:gd name="connsiteY63" fmla="*/ 228410 h 963549"/>
              <a:gd name="connsiteX64" fmla="*/ 271082 w 8451880"/>
              <a:gd name="connsiteY64" fmla="*/ 228410 h 963549"/>
              <a:gd name="connsiteX65" fmla="*/ 227743 w 8451880"/>
              <a:gd name="connsiteY65" fmla="*/ 156782 h 963549"/>
              <a:gd name="connsiteX66" fmla="*/ 200216 w 8451880"/>
              <a:gd name="connsiteY66" fmla="*/ 156782 h 963549"/>
              <a:gd name="connsiteX67" fmla="*/ 152019 w 8451880"/>
              <a:gd name="connsiteY67" fmla="*/ 248126 h 963549"/>
              <a:gd name="connsiteX68" fmla="*/ 150781 w 8451880"/>
              <a:gd name="connsiteY68" fmla="*/ 298990 h 963549"/>
              <a:gd name="connsiteX69" fmla="*/ 153638 w 8451880"/>
              <a:gd name="connsiteY69" fmla="*/ 303562 h 963549"/>
              <a:gd name="connsiteX70" fmla="*/ 157353 w 8451880"/>
              <a:gd name="connsiteY70" fmla="*/ 303467 h 963549"/>
              <a:gd name="connsiteX71" fmla="*/ 161068 w 8451880"/>
              <a:gd name="connsiteY71" fmla="*/ 298990 h 963549"/>
              <a:gd name="connsiteX72" fmla="*/ 525304 w 8451880"/>
              <a:gd name="connsiteY72" fmla="*/ 299180 h 963549"/>
              <a:gd name="connsiteX73" fmla="*/ 578739 w 8451880"/>
              <a:gd name="connsiteY73" fmla="*/ 213741 h 963549"/>
              <a:gd name="connsiteX74" fmla="*/ 607314 w 8451880"/>
              <a:gd name="connsiteY74" fmla="*/ 213741 h 963549"/>
              <a:gd name="connsiteX75" fmla="*/ 629317 w 8451880"/>
              <a:gd name="connsiteY75" fmla="*/ 242697 h 963549"/>
              <a:gd name="connsiteX76" fmla="*/ 629317 w 8451880"/>
              <a:gd name="connsiteY76" fmla="*/ 322326 h 963549"/>
              <a:gd name="connsiteX77" fmla="*/ 704945 w 8451880"/>
              <a:gd name="connsiteY77" fmla="*/ 449294 h 963549"/>
              <a:gd name="connsiteX78" fmla="*/ 648938 w 8451880"/>
              <a:gd name="connsiteY78" fmla="*/ 533400 h 963549"/>
              <a:gd name="connsiteX79" fmla="*/ 647510 w 8451880"/>
              <a:gd name="connsiteY79" fmla="*/ 650558 h 963549"/>
              <a:gd name="connsiteX80" fmla="*/ 603409 w 8451880"/>
              <a:gd name="connsiteY80" fmla="*/ 716852 h 963549"/>
              <a:gd name="connsiteX81" fmla="*/ 563404 w 8451880"/>
              <a:gd name="connsiteY81" fmla="*/ 649700 h 963549"/>
              <a:gd name="connsiteX82" fmla="*/ 563404 w 8451880"/>
              <a:gd name="connsiteY82" fmla="*/ 578644 h 963549"/>
              <a:gd name="connsiteX83" fmla="*/ 537496 w 8451880"/>
              <a:gd name="connsiteY83" fmla="*/ 536258 h 963549"/>
              <a:gd name="connsiteX84" fmla="*/ 537496 w 8451880"/>
              <a:gd name="connsiteY84" fmla="*/ 436721 h 963549"/>
              <a:gd name="connsiteX85" fmla="*/ 498824 w 8451880"/>
              <a:gd name="connsiteY85" fmla="*/ 368999 h 963549"/>
              <a:gd name="connsiteX86" fmla="*/ 581120 w 8451880"/>
              <a:gd name="connsiteY86" fmla="*/ 368999 h 963549"/>
              <a:gd name="connsiteX87" fmla="*/ 627698 w 8451880"/>
              <a:gd name="connsiteY87" fmla="*/ 443579 h 963549"/>
              <a:gd name="connsiteX88" fmla="*/ 592550 w 8451880"/>
              <a:gd name="connsiteY88" fmla="*/ 496729 h 963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8451880" h="963549">
                <a:moveTo>
                  <a:pt x="8451880" y="0"/>
                </a:moveTo>
                <a:lnTo>
                  <a:pt x="439579" y="0"/>
                </a:lnTo>
                <a:lnTo>
                  <a:pt x="399955" y="72009"/>
                </a:lnTo>
                <a:lnTo>
                  <a:pt x="351377" y="72390"/>
                </a:lnTo>
                <a:lnTo>
                  <a:pt x="307467" y="0"/>
                </a:lnTo>
                <a:lnTo>
                  <a:pt x="118967" y="0"/>
                </a:lnTo>
                <a:lnTo>
                  <a:pt x="0" y="199739"/>
                </a:lnTo>
                <a:lnTo>
                  <a:pt x="0" y="342138"/>
                </a:lnTo>
                <a:lnTo>
                  <a:pt x="78296" y="463772"/>
                </a:lnTo>
                <a:lnTo>
                  <a:pt x="204216" y="463772"/>
                </a:lnTo>
                <a:lnTo>
                  <a:pt x="219647" y="437007"/>
                </a:lnTo>
                <a:lnTo>
                  <a:pt x="381000" y="437007"/>
                </a:lnTo>
                <a:lnTo>
                  <a:pt x="399288" y="469773"/>
                </a:lnTo>
                <a:lnTo>
                  <a:pt x="399288" y="568071"/>
                </a:lnTo>
                <a:lnTo>
                  <a:pt x="434245" y="628841"/>
                </a:lnTo>
                <a:cubicBezTo>
                  <a:pt x="434181" y="650336"/>
                  <a:pt x="434118" y="671830"/>
                  <a:pt x="434054" y="693325"/>
                </a:cubicBezTo>
                <a:lnTo>
                  <a:pt x="492728" y="800005"/>
                </a:lnTo>
                <a:lnTo>
                  <a:pt x="492728" y="884873"/>
                </a:lnTo>
                <a:lnTo>
                  <a:pt x="559118" y="962978"/>
                </a:lnTo>
                <a:lnTo>
                  <a:pt x="645414" y="963549"/>
                </a:lnTo>
                <a:lnTo>
                  <a:pt x="688372" y="892112"/>
                </a:lnTo>
                <a:lnTo>
                  <a:pt x="688372" y="837914"/>
                </a:lnTo>
                <a:lnTo>
                  <a:pt x="784479" y="687229"/>
                </a:lnTo>
                <a:lnTo>
                  <a:pt x="784479" y="586169"/>
                </a:lnTo>
                <a:lnTo>
                  <a:pt x="831152" y="512636"/>
                </a:lnTo>
                <a:lnTo>
                  <a:pt x="886968" y="513207"/>
                </a:lnTo>
                <a:lnTo>
                  <a:pt x="979075" y="352139"/>
                </a:lnTo>
                <a:lnTo>
                  <a:pt x="809530" y="352139"/>
                </a:lnTo>
                <a:lnTo>
                  <a:pt x="761333" y="269367"/>
                </a:lnTo>
                <a:lnTo>
                  <a:pt x="761429" y="189357"/>
                </a:lnTo>
                <a:lnTo>
                  <a:pt x="681419" y="77438"/>
                </a:lnTo>
                <a:lnTo>
                  <a:pt x="655511" y="77438"/>
                </a:lnTo>
                <a:lnTo>
                  <a:pt x="487299" y="77438"/>
                </a:lnTo>
                <a:lnTo>
                  <a:pt x="443293" y="153448"/>
                </a:lnTo>
                <a:lnTo>
                  <a:pt x="316421" y="153448"/>
                </a:lnTo>
                <a:lnTo>
                  <a:pt x="265843" y="67056"/>
                </a:lnTo>
                <a:lnTo>
                  <a:pt x="159639" y="67056"/>
                </a:lnTo>
                <a:lnTo>
                  <a:pt x="71914" y="225457"/>
                </a:lnTo>
                <a:lnTo>
                  <a:pt x="71914" y="311753"/>
                </a:lnTo>
                <a:lnTo>
                  <a:pt x="121825" y="393192"/>
                </a:lnTo>
                <a:lnTo>
                  <a:pt x="160687" y="393192"/>
                </a:lnTo>
                <a:lnTo>
                  <a:pt x="173260" y="370332"/>
                </a:lnTo>
                <a:lnTo>
                  <a:pt x="416433" y="370332"/>
                </a:lnTo>
                <a:lnTo>
                  <a:pt x="465392" y="455676"/>
                </a:lnTo>
                <a:lnTo>
                  <a:pt x="465392" y="556736"/>
                </a:lnTo>
                <a:lnTo>
                  <a:pt x="500443" y="616839"/>
                </a:lnTo>
                <a:lnTo>
                  <a:pt x="500443" y="678275"/>
                </a:lnTo>
                <a:lnTo>
                  <a:pt x="563309" y="783527"/>
                </a:lnTo>
                <a:lnTo>
                  <a:pt x="563309" y="847344"/>
                </a:lnTo>
                <a:lnTo>
                  <a:pt x="594932" y="888492"/>
                </a:lnTo>
                <a:lnTo>
                  <a:pt x="609124" y="888492"/>
                </a:lnTo>
                <a:lnTo>
                  <a:pt x="628460" y="856488"/>
                </a:lnTo>
                <a:lnTo>
                  <a:pt x="628460" y="810292"/>
                </a:lnTo>
                <a:lnTo>
                  <a:pt x="717899" y="667226"/>
                </a:lnTo>
                <a:cubicBezTo>
                  <a:pt x="718121" y="630206"/>
                  <a:pt x="718344" y="593185"/>
                  <a:pt x="718566" y="556165"/>
                </a:cubicBezTo>
                <a:lnTo>
                  <a:pt x="790956" y="448056"/>
                </a:lnTo>
                <a:lnTo>
                  <a:pt x="843725" y="447770"/>
                </a:lnTo>
                <a:lnTo>
                  <a:pt x="861060" y="419957"/>
                </a:lnTo>
                <a:lnTo>
                  <a:pt x="767239" y="419957"/>
                </a:lnTo>
                <a:lnTo>
                  <a:pt x="691229" y="291370"/>
                </a:lnTo>
                <a:cubicBezTo>
                  <a:pt x="690562" y="264382"/>
                  <a:pt x="689896" y="237395"/>
                  <a:pt x="689229" y="210407"/>
                </a:cubicBezTo>
                <a:lnTo>
                  <a:pt x="640271" y="144399"/>
                </a:lnTo>
                <a:lnTo>
                  <a:pt x="532352" y="143447"/>
                </a:lnTo>
                <a:lnTo>
                  <a:pt x="483108" y="228410"/>
                </a:lnTo>
                <a:lnTo>
                  <a:pt x="271082" y="228410"/>
                </a:lnTo>
                <a:lnTo>
                  <a:pt x="227743" y="156782"/>
                </a:lnTo>
                <a:lnTo>
                  <a:pt x="200216" y="156782"/>
                </a:lnTo>
                <a:lnTo>
                  <a:pt x="152019" y="248126"/>
                </a:lnTo>
                <a:cubicBezTo>
                  <a:pt x="151606" y="265081"/>
                  <a:pt x="151194" y="282035"/>
                  <a:pt x="150781" y="298990"/>
                </a:cubicBezTo>
                <a:lnTo>
                  <a:pt x="153638" y="303562"/>
                </a:lnTo>
                <a:lnTo>
                  <a:pt x="157353" y="303467"/>
                </a:lnTo>
                <a:lnTo>
                  <a:pt x="161068" y="298990"/>
                </a:lnTo>
                <a:lnTo>
                  <a:pt x="525304" y="299180"/>
                </a:lnTo>
                <a:lnTo>
                  <a:pt x="578739" y="213741"/>
                </a:lnTo>
                <a:lnTo>
                  <a:pt x="607314" y="213741"/>
                </a:lnTo>
                <a:lnTo>
                  <a:pt x="629317" y="242697"/>
                </a:lnTo>
                <a:lnTo>
                  <a:pt x="629317" y="322326"/>
                </a:lnTo>
                <a:lnTo>
                  <a:pt x="704945" y="449294"/>
                </a:lnTo>
                <a:lnTo>
                  <a:pt x="648938" y="533400"/>
                </a:lnTo>
                <a:lnTo>
                  <a:pt x="647510" y="650558"/>
                </a:lnTo>
                <a:lnTo>
                  <a:pt x="603409" y="716852"/>
                </a:lnTo>
                <a:lnTo>
                  <a:pt x="563404" y="649700"/>
                </a:lnTo>
                <a:lnTo>
                  <a:pt x="563404" y="578644"/>
                </a:lnTo>
                <a:lnTo>
                  <a:pt x="537496" y="536258"/>
                </a:lnTo>
                <a:lnTo>
                  <a:pt x="537496" y="436721"/>
                </a:lnTo>
                <a:lnTo>
                  <a:pt x="498824" y="368999"/>
                </a:lnTo>
                <a:lnTo>
                  <a:pt x="581120" y="368999"/>
                </a:lnTo>
                <a:lnTo>
                  <a:pt x="627698" y="443579"/>
                </a:lnTo>
                <a:lnTo>
                  <a:pt x="592550" y="496729"/>
                </a:lnTo>
              </a:path>
            </a:pathLst>
          </a:custGeom>
          <a:noFill/>
          <a:ln w="7144" cap="flat">
            <a:solidFill>
              <a:srgbClr val="E63C2B"/>
            </a:solidFill>
            <a:prstDash val="solid"/>
            <a:miter/>
          </a:ln>
        </p:spPr>
        <p:txBody>
          <a:bodyPr rtlCol="0" anchor="ctr"/>
          <a:lstStyle/>
          <a:p>
            <a:endParaRPr lang="en-US"/>
          </a:p>
        </p:txBody>
      </p:sp>
    </p:spTree>
    <p:extLst>
      <p:ext uri="{BB962C8B-B14F-4D97-AF65-F5344CB8AC3E}">
        <p14:creationId xmlns:p14="http://schemas.microsoft.com/office/powerpoint/2010/main" val="25844670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0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9D031-043D-4150-8D51-38680CAB1C7B}"/>
              </a:ext>
            </a:extLst>
          </p:cNvPr>
          <p:cNvSpPr>
            <a:spLocks noGrp="1"/>
          </p:cNvSpPr>
          <p:nvPr>
            <p:ph type="title" hasCustomPrompt="1"/>
          </p:nvPr>
        </p:nvSpPr>
        <p:spPr>
          <a:xfrm>
            <a:off x="641436" y="1061440"/>
            <a:ext cx="10822684" cy="430887"/>
          </a:xfrm>
          <a:prstGeom prst="rect">
            <a:avLst/>
          </a:prstGeom>
        </p:spPr>
        <p:txBody>
          <a:bodyPr wrap="square">
            <a:spAutoFit/>
          </a:bodyPr>
          <a:lstStyle>
            <a:lvl1pPr algn="ctr">
              <a:defRPr/>
            </a:lvl1pPr>
          </a:lstStyle>
          <a:p>
            <a:r>
              <a:rPr lang="en-US"/>
              <a:t>Click To Edit Custom Slide</a:t>
            </a:r>
            <a:endParaRPr lang="en-GB"/>
          </a:p>
        </p:txBody>
      </p:sp>
      <p:sp>
        <p:nvSpPr>
          <p:cNvPr id="4" name="Subtitle 2">
            <a:extLst>
              <a:ext uri="{FF2B5EF4-FFF2-40B4-BE49-F238E27FC236}">
                <a16:creationId xmlns:a16="http://schemas.microsoft.com/office/drawing/2014/main" id="{BC6647BB-83A6-68CE-A0DA-BA6CBD6AE757}"/>
              </a:ext>
            </a:extLst>
          </p:cNvPr>
          <p:cNvSpPr>
            <a:spLocks noGrp="1"/>
          </p:cNvSpPr>
          <p:nvPr>
            <p:ph type="subTitle" idx="1" hasCustomPrompt="1"/>
          </p:nvPr>
        </p:nvSpPr>
        <p:spPr>
          <a:xfrm>
            <a:off x="641435" y="2112087"/>
            <a:ext cx="10822684" cy="2361671"/>
          </a:xfrm>
          <a:prstGeom prst="rect">
            <a:avLst/>
          </a:prstGeom>
        </p:spPr>
        <p:txBody>
          <a:bodyPr/>
          <a:lstStyle>
            <a:lvl1pPr marL="7521" marR="361381" indent="-189904" algn="ctr">
              <a:lnSpc>
                <a:spcPct val="165300"/>
              </a:lnSpc>
              <a:spcBef>
                <a:spcPts val="56"/>
              </a:spcBef>
              <a:buNone/>
              <a:defRPr sz="2000" b="0" i="0">
                <a:solidFill>
                  <a:schemeClr val="tx1">
                    <a:lumMod val="50000"/>
                    <a:lumOff val="50000"/>
                  </a:schemeClr>
                </a:solidFill>
                <a:latin typeface="Apex New Book" panose="02010600040501010103" pitchFamily="2" charset="77"/>
                <a:ea typeface="Apex New Book" panose="02010600040501010103" pitchFamily="2" charset="77"/>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z="2400"/>
              <a:t>Lorem ipsum dolor sit </a:t>
            </a:r>
            <a:r>
              <a:rPr lang="en-US" sz="2400" err="1"/>
              <a:t>amet</a:t>
            </a:r>
            <a:r>
              <a:rPr lang="en-US" sz="2400"/>
              <a:t>, </a:t>
            </a:r>
            <a:r>
              <a:rPr lang="en-US" sz="2400" err="1"/>
              <a:t>consectetuer</a:t>
            </a:r>
            <a:r>
              <a:rPr lang="en-US" sz="2400"/>
              <a:t> </a:t>
            </a:r>
            <a:r>
              <a:rPr lang="en-US" sz="2400" err="1"/>
              <a:t>adipiscing</a:t>
            </a:r>
            <a:r>
              <a:rPr lang="en-US" sz="2400"/>
              <a:t> </a:t>
            </a:r>
            <a:r>
              <a:rPr lang="en-US" sz="2400" err="1"/>
              <a:t>elit</a:t>
            </a:r>
            <a:r>
              <a:rPr lang="en-US" sz="2400"/>
              <a:t>, sed diam </a:t>
            </a:r>
            <a:r>
              <a:rPr lang="en-US" sz="2400" err="1"/>
              <a:t>nonummy</a:t>
            </a:r>
            <a:r>
              <a:rPr lang="en-US" sz="2400"/>
              <a:t> </a:t>
            </a:r>
            <a:r>
              <a:rPr lang="en-US" sz="2400" err="1"/>
              <a:t>nibh</a:t>
            </a:r>
            <a:r>
              <a:rPr lang="en-US" sz="2400"/>
              <a:t> </a:t>
            </a:r>
            <a:r>
              <a:rPr lang="en-US" sz="2400" err="1"/>
              <a:t>euismod</a:t>
            </a:r>
            <a:r>
              <a:rPr lang="en-US" sz="2400"/>
              <a:t> </a:t>
            </a:r>
            <a:r>
              <a:rPr lang="en-US" sz="2400" err="1"/>
              <a:t>tincidunt</a:t>
            </a:r>
            <a:r>
              <a:rPr lang="en-US" sz="2400"/>
              <a:t> </a:t>
            </a:r>
            <a:r>
              <a:rPr lang="en-US" sz="2400" err="1"/>
              <a:t>ut</a:t>
            </a:r>
            <a:r>
              <a:rPr lang="en-US" sz="2400"/>
              <a:t> </a:t>
            </a:r>
            <a:r>
              <a:rPr lang="en-US" sz="2400" err="1"/>
              <a:t>laoreet</a:t>
            </a:r>
            <a:r>
              <a:rPr lang="en-US" sz="2400"/>
              <a:t> dolore magna </a:t>
            </a:r>
            <a:r>
              <a:rPr lang="en-US" sz="2400" err="1"/>
              <a:t>aliquam</a:t>
            </a:r>
            <a:r>
              <a:rPr lang="en-US" sz="2400"/>
              <a:t> </a:t>
            </a:r>
            <a:r>
              <a:rPr lang="en-US" sz="2400" err="1"/>
              <a:t>erat</a:t>
            </a:r>
            <a:r>
              <a:rPr lang="en-US" sz="2400"/>
              <a:t> </a:t>
            </a:r>
            <a:r>
              <a:rPr lang="en-US" sz="2400" err="1"/>
              <a:t>volutpat</a:t>
            </a:r>
            <a:r>
              <a:rPr lang="en-US" sz="2400"/>
              <a:t>. Ut </a:t>
            </a:r>
            <a:r>
              <a:rPr lang="en-US" sz="2400" err="1"/>
              <a:t>wisi</a:t>
            </a:r>
            <a:r>
              <a:rPr lang="en-US" sz="2400"/>
              <a:t> </a:t>
            </a:r>
            <a:r>
              <a:rPr lang="en-US" sz="2400" err="1"/>
              <a:t>enim</a:t>
            </a:r>
            <a:r>
              <a:rPr lang="en-US" sz="2400"/>
              <a:t> ad minim </a:t>
            </a:r>
            <a:r>
              <a:rPr lang="en-US" sz="2400" err="1"/>
              <a:t>veniam</a:t>
            </a:r>
            <a:r>
              <a:rPr lang="en-US" sz="2400"/>
              <a:t>, </a:t>
            </a:r>
            <a:r>
              <a:rPr lang="en-US" sz="2400" err="1"/>
              <a:t>quis</a:t>
            </a:r>
            <a:r>
              <a:rPr lang="en-US" sz="2400"/>
              <a:t> </a:t>
            </a:r>
            <a:r>
              <a:rPr lang="en-US" sz="2400" err="1"/>
              <a:t>nostrud</a:t>
            </a:r>
            <a:r>
              <a:rPr lang="en-US" sz="2400"/>
              <a:t> </a:t>
            </a:r>
            <a:r>
              <a:rPr lang="en-US" sz="2400" err="1"/>
              <a:t>exerci</a:t>
            </a:r>
            <a:r>
              <a:rPr lang="en-US" sz="2400"/>
              <a:t> </a:t>
            </a:r>
            <a:r>
              <a:rPr lang="en-US" sz="2400" err="1"/>
              <a:t>tation</a:t>
            </a:r>
            <a:r>
              <a:rPr lang="en-US" sz="2400"/>
              <a:t> </a:t>
            </a:r>
            <a:r>
              <a:rPr lang="en-US" sz="2400" err="1"/>
              <a:t>ullamcorper</a:t>
            </a:r>
            <a:r>
              <a:rPr lang="en-US" sz="2400"/>
              <a:t> </a:t>
            </a:r>
            <a:r>
              <a:rPr lang="en-US" sz="2400" err="1"/>
              <a:t>suscipit</a:t>
            </a:r>
            <a:r>
              <a:rPr lang="en-US" sz="2400"/>
              <a:t> </a:t>
            </a:r>
            <a:r>
              <a:rPr lang="en-US" sz="2400" err="1"/>
              <a:t>lobortis</a:t>
            </a:r>
            <a:r>
              <a:rPr lang="en-US" sz="2400"/>
              <a:t> </a:t>
            </a:r>
            <a:r>
              <a:rPr lang="en-US" sz="2400" err="1"/>
              <a:t>nisl</a:t>
            </a:r>
            <a:r>
              <a:rPr lang="en-US" sz="2400"/>
              <a:t> </a:t>
            </a:r>
            <a:r>
              <a:rPr lang="en-US" sz="2400" err="1"/>
              <a:t>ut</a:t>
            </a:r>
            <a:r>
              <a:rPr lang="en-US" sz="2400"/>
              <a:t> </a:t>
            </a:r>
            <a:r>
              <a:rPr lang="en-US" sz="2400" err="1"/>
              <a:t>aliquip</a:t>
            </a:r>
            <a:r>
              <a:rPr lang="en-US" sz="2400"/>
              <a:t> ex </a:t>
            </a:r>
            <a:r>
              <a:rPr lang="en-US" sz="2400" err="1"/>
              <a:t>ea</a:t>
            </a:r>
            <a:r>
              <a:rPr lang="en-US" sz="2400"/>
              <a:t> </a:t>
            </a:r>
            <a:r>
              <a:rPr lang="en-US" sz="2400" err="1"/>
              <a:t>commodo</a:t>
            </a:r>
            <a:r>
              <a:rPr lang="en-US" sz="2400"/>
              <a:t> </a:t>
            </a:r>
            <a:r>
              <a:rPr lang="en-US" sz="2400" err="1"/>
              <a:t>consequat</a:t>
            </a:r>
            <a:r>
              <a:rPr lang="en-US" sz="2400"/>
              <a:t>.</a:t>
            </a:r>
          </a:p>
        </p:txBody>
      </p:sp>
      <p:sp>
        <p:nvSpPr>
          <p:cNvPr id="5" name="Text Placeholder 7">
            <a:extLst>
              <a:ext uri="{FF2B5EF4-FFF2-40B4-BE49-F238E27FC236}">
                <a16:creationId xmlns:a16="http://schemas.microsoft.com/office/drawing/2014/main" id="{CBA122D4-C660-4B51-E621-0749C8299F41}"/>
              </a:ext>
            </a:extLst>
          </p:cNvPr>
          <p:cNvSpPr>
            <a:spLocks noGrp="1"/>
          </p:cNvSpPr>
          <p:nvPr>
            <p:ph type="body" sz="quarter" idx="11" hasCustomPrompt="1"/>
          </p:nvPr>
        </p:nvSpPr>
        <p:spPr>
          <a:xfrm>
            <a:off x="4996657" y="4689172"/>
            <a:ext cx="1763624" cy="238527"/>
          </a:xfrm>
          <a:prstGeom prst="rect">
            <a:avLst/>
          </a:prstGeom>
          <a:solidFill>
            <a:schemeClr val="bg1"/>
          </a:solidFill>
        </p:spPr>
        <p:txBody>
          <a:bodyPr wrap="none">
            <a:spAutoFit/>
          </a:bodyPr>
          <a:lstStyle>
            <a:lvl1pPr>
              <a:defRPr sz="900" b="0" i="1">
                <a:solidFill>
                  <a:srgbClr val="66594C"/>
                </a:solidFill>
                <a:latin typeface="Apex New Medium Italic" panose="02010600040501010103" pitchFamily="2" charset="77"/>
                <a:ea typeface="Apex New Medium Italic" panose="02010600040501010103" pitchFamily="2" charset="77"/>
              </a:defRPr>
            </a:lvl1pPr>
          </a:lstStyle>
          <a:p>
            <a:pPr lvl="0"/>
            <a:r>
              <a:rPr lang="en-GB"/>
              <a:t>Click to edit master text styles.  </a:t>
            </a:r>
          </a:p>
        </p:txBody>
      </p:sp>
    </p:spTree>
    <p:extLst>
      <p:ext uri="{BB962C8B-B14F-4D97-AF65-F5344CB8AC3E}">
        <p14:creationId xmlns:p14="http://schemas.microsoft.com/office/powerpoint/2010/main" val="15453449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CUSTOM LAYOUT">
    <p:spTree>
      <p:nvGrpSpPr>
        <p:cNvPr id="1" name=""/>
        <p:cNvGrpSpPr/>
        <p:nvPr/>
      </p:nvGrpSpPr>
      <p:grpSpPr>
        <a:xfrm>
          <a:off x="0" y="0"/>
          <a:ext cx="0" cy="0"/>
          <a:chOff x="0" y="0"/>
          <a:chExt cx="0" cy="0"/>
        </a:xfrm>
      </p:grpSpPr>
      <p:sp>
        <p:nvSpPr>
          <p:cNvPr id="23" name="Text Placeholder 13">
            <a:extLst>
              <a:ext uri="{FF2B5EF4-FFF2-40B4-BE49-F238E27FC236}">
                <a16:creationId xmlns:a16="http://schemas.microsoft.com/office/drawing/2014/main" id="{72D027E8-2D4E-9357-81F5-234479FBBA1A}"/>
              </a:ext>
            </a:extLst>
          </p:cNvPr>
          <p:cNvSpPr>
            <a:spLocks noGrp="1"/>
          </p:cNvSpPr>
          <p:nvPr>
            <p:ph type="body" sz="quarter" idx="16" hasCustomPrompt="1"/>
          </p:nvPr>
        </p:nvSpPr>
        <p:spPr>
          <a:xfrm>
            <a:off x="283475" y="845445"/>
            <a:ext cx="10079724" cy="352276"/>
          </a:xfrm>
          <a:prstGeom prst="rect">
            <a:avLst/>
          </a:prstGeom>
        </p:spPr>
        <p:txBody>
          <a:bodyPr wrap="square">
            <a:spAutoFit/>
          </a:bodyPr>
          <a:lstStyle>
            <a:lvl1pPr>
              <a:defRPr sz="1800" b="0" i="0">
                <a:solidFill>
                  <a:schemeClr val="tx1">
                    <a:lumMod val="65000"/>
                    <a:lumOff val="35000"/>
                  </a:schemeClr>
                </a:solidFill>
                <a:latin typeface="Apex New Medium" panose="02010600040501010103" pitchFamily="2" charset="77"/>
                <a:ea typeface="Apex New Medium" panose="02010600040501010103" pitchFamily="2" charset="77"/>
              </a:defRPr>
            </a:lvl1pPr>
            <a:lvl2pPr>
              <a:defRPr sz="1400"/>
            </a:lvl2pPr>
            <a:lvl3pPr>
              <a:defRPr sz="1200"/>
            </a:lvl3pPr>
            <a:lvl4pPr>
              <a:defRPr sz="1100"/>
            </a:lvl4pPr>
            <a:lvl5pPr>
              <a:defRPr sz="1100"/>
            </a:lvl5pPr>
          </a:lstStyle>
          <a:p>
            <a:pPr algn="l"/>
            <a:r>
              <a:rPr lang="en-GB" sz="1600"/>
              <a:t>Sub-heading text here and here and here and here</a:t>
            </a:r>
            <a:endParaRPr lang="en-GB" sz="2000"/>
          </a:p>
        </p:txBody>
      </p:sp>
      <p:sp>
        <p:nvSpPr>
          <p:cNvPr id="5" name="Text Placeholder 4">
            <a:extLst>
              <a:ext uri="{FF2B5EF4-FFF2-40B4-BE49-F238E27FC236}">
                <a16:creationId xmlns:a16="http://schemas.microsoft.com/office/drawing/2014/main" id="{481F9625-3BD0-8CEF-BB6E-C2D380C4041F}"/>
              </a:ext>
            </a:extLst>
          </p:cNvPr>
          <p:cNvSpPr>
            <a:spLocks noGrp="1"/>
          </p:cNvSpPr>
          <p:nvPr>
            <p:ph type="body" sz="quarter" idx="17" hasCustomPrompt="1"/>
          </p:nvPr>
        </p:nvSpPr>
        <p:spPr>
          <a:xfrm>
            <a:off x="283474" y="1778000"/>
            <a:ext cx="3672000" cy="3902075"/>
          </a:xfrm>
          <a:prstGeom prst="rect">
            <a:avLst/>
          </a:prstGeom>
        </p:spPr>
        <p:txBody>
          <a:bodyPr/>
          <a:lstStyle>
            <a:lvl1pPr marL="0" indent="0" algn="l">
              <a:lnSpc>
                <a:spcPct val="150000"/>
              </a:lnSpc>
              <a:buFont typeface="Arial" panose="020B0604020202020204" pitchFamily="34" charset="0"/>
              <a:buNone/>
              <a:defRPr sz="1600" b="0" i="0">
                <a:solidFill>
                  <a:schemeClr val="tx1">
                    <a:lumMod val="65000"/>
                    <a:lumOff val="35000"/>
                  </a:schemeClr>
                </a:solidFill>
                <a:latin typeface="Apex New Book" panose="02010600040501010103" pitchFamily="2" charset="77"/>
                <a:ea typeface="Apex New Book" panose="02010600040501010103" pitchFamily="2" charset="77"/>
              </a:defRPr>
            </a:lvl1pPr>
            <a:lvl2pPr marL="86575"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2pPr>
            <a:lvl3pPr marL="370647"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3pPr>
            <a:lvl4pPr marL="608728"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4pPr>
            <a:lvl5pPr marL="921209"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5pPr>
          </a:lstStyle>
          <a:p>
            <a:pPr lvl="0"/>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 </a:t>
            </a:r>
            <a:r>
              <a:rPr lang="en-GB" err="1"/>
              <a:t>sed</a:t>
            </a:r>
            <a:r>
              <a:rPr lang="en-GB"/>
              <a:t> </a:t>
            </a:r>
            <a:r>
              <a:rPr lang="en-GB" err="1"/>
              <a:t>diam</a:t>
            </a:r>
            <a:r>
              <a:rPr lang="en-GB"/>
              <a:t> </a:t>
            </a:r>
            <a:r>
              <a:rPr lang="en-GB" err="1"/>
              <a:t>nonummy</a:t>
            </a:r>
            <a:r>
              <a:rPr lang="en-GB"/>
              <a:t> </a:t>
            </a:r>
            <a:r>
              <a:rPr lang="en-GB" err="1"/>
              <a:t>nibh</a:t>
            </a:r>
            <a:r>
              <a:rPr lang="en-GB"/>
              <a:t> </a:t>
            </a:r>
            <a:r>
              <a:rPr lang="en-GB" err="1"/>
              <a:t>euismod</a:t>
            </a:r>
            <a:r>
              <a:rPr lang="en-GB"/>
              <a:t> </a:t>
            </a:r>
            <a:r>
              <a:rPr lang="en-GB" err="1"/>
              <a:t>tincidunt</a:t>
            </a:r>
            <a:r>
              <a:rPr lang="en-GB"/>
              <a:t> </a:t>
            </a:r>
            <a:r>
              <a:rPr lang="en-GB" err="1"/>
              <a:t>ut</a:t>
            </a:r>
            <a:r>
              <a:rPr lang="en-GB"/>
              <a:t> </a:t>
            </a:r>
            <a:r>
              <a:rPr lang="en-GB" err="1"/>
              <a:t>laoreet</a:t>
            </a:r>
            <a:r>
              <a:rPr lang="en-GB"/>
              <a:t> dolore magna </a:t>
            </a:r>
            <a:r>
              <a:rPr lang="en-GB" err="1"/>
              <a:t>aliquam</a:t>
            </a:r>
            <a:r>
              <a:rPr lang="en-GB"/>
              <a:t> </a:t>
            </a:r>
            <a:r>
              <a:rPr lang="en-GB" err="1"/>
              <a:t>erat</a:t>
            </a:r>
            <a:r>
              <a:rPr lang="en-GB"/>
              <a:t> </a:t>
            </a:r>
            <a:r>
              <a:rPr lang="en-GB" err="1"/>
              <a:t>volutpat</a:t>
            </a:r>
            <a:r>
              <a:rPr lang="en-GB"/>
              <a:t>. Ut </a:t>
            </a:r>
            <a:r>
              <a:rPr lang="en-GB" err="1"/>
              <a:t>wisi</a:t>
            </a:r>
            <a:r>
              <a:rPr lang="en-GB"/>
              <a:t> </a:t>
            </a:r>
            <a:r>
              <a:rPr lang="en-GB" err="1"/>
              <a:t>enim</a:t>
            </a:r>
            <a:r>
              <a:rPr lang="en-GB"/>
              <a:t> ad minim </a:t>
            </a:r>
            <a:r>
              <a:rPr lang="en-GB" err="1"/>
              <a:t>veniam</a:t>
            </a:r>
            <a:r>
              <a:rPr lang="en-GB"/>
              <a:t>, </a:t>
            </a:r>
            <a:r>
              <a:rPr lang="en-GB" err="1"/>
              <a:t>quis</a:t>
            </a:r>
            <a:r>
              <a:rPr lang="en-GB"/>
              <a:t> </a:t>
            </a:r>
            <a:r>
              <a:rPr lang="en-GB" err="1"/>
              <a:t>nostrud</a:t>
            </a:r>
            <a:r>
              <a:rPr lang="en-GB"/>
              <a:t> </a:t>
            </a:r>
            <a:r>
              <a:rPr lang="en-GB" err="1"/>
              <a:t>exerci</a:t>
            </a:r>
            <a:r>
              <a:rPr lang="en-GB"/>
              <a:t> </a:t>
            </a:r>
            <a:r>
              <a:rPr lang="en-GB" err="1"/>
              <a:t>tation</a:t>
            </a:r>
            <a:r>
              <a:rPr lang="en-GB"/>
              <a:t> </a:t>
            </a:r>
            <a:r>
              <a:rPr lang="en-GB" err="1"/>
              <a:t>ullamcorper</a:t>
            </a:r>
            <a:r>
              <a:rPr lang="en-GB"/>
              <a:t> </a:t>
            </a:r>
            <a:r>
              <a:rPr lang="en-GB" err="1"/>
              <a:t>suscipit</a:t>
            </a:r>
            <a:r>
              <a:rPr lang="en-GB"/>
              <a:t> </a:t>
            </a:r>
            <a:r>
              <a:rPr lang="en-GB" err="1"/>
              <a:t>lobortis</a:t>
            </a:r>
            <a:r>
              <a:rPr lang="en-GB"/>
              <a:t> </a:t>
            </a:r>
            <a:r>
              <a:rPr lang="en-GB" err="1"/>
              <a:t>nisl</a:t>
            </a:r>
            <a:r>
              <a:rPr lang="en-GB"/>
              <a:t> </a:t>
            </a:r>
            <a:r>
              <a:rPr lang="en-GB" err="1"/>
              <a:t>ut</a:t>
            </a:r>
            <a:r>
              <a:rPr lang="en-GB"/>
              <a:t> </a:t>
            </a:r>
            <a:r>
              <a:rPr lang="en-GB" err="1"/>
              <a:t>aliquip</a:t>
            </a:r>
            <a:r>
              <a:rPr lang="en-GB"/>
              <a:t> ex </a:t>
            </a:r>
            <a:r>
              <a:rPr lang="en-GB" err="1"/>
              <a:t>ea</a:t>
            </a:r>
            <a:r>
              <a:rPr lang="en-GB"/>
              <a:t> </a:t>
            </a:r>
            <a:r>
              <a:rPr lang="en-GB" err="1"/>
              <a:t>commodo</a:t>
            </a:r>
            <a:r>
              <a:rPr lang="en-GB"/>
              <a:t> </a:t>
            </a:r>
            <a:r>
              <a:rPr lang="en-GB" err="1"/>
              <a:t>consequat</a:t>
            </a:r>
            <a:r>
              <a:rPr lang="en-GB"/>
              <a:t>. </a:t>
            </a:r>
          </a:p>
        </p:txBody>
      </p:sp>
      <p:sp>
        <p:nvSpPr>
          <p:cNvPr id="6" name="Text Placeholder 4">
            <a:extLst>
              <a:ext uri="{FF2B5EF4-FFF2-40B4-BE49-F238E27FC236}">
                <a16:creationId xmlns:a16="http://schemas.microsoft.com/office/drawing/2014/main" id="{5CFE821C-A126-325A-A5F7-2E8FCBEC6AC0}"/>
              </a:ext>
            </a:extLst>
          </p:cNvPr>
          <p:cNvSpPr>
            <a:spLocks noGrp="1"/>
          </p:cNvSpPr>
          <p:nvPr>
            <p:ph type="body" sz="quarter" idx="18" hasCustomPrompt="1"/>
          </p:nvPr>
        </p:nvSpPr>
        <p:spPr>
          <a:xfrm>
            <a:off x="4260000" y="1778000"/>
            <a:ext cx="3672000" cy="3902075"/>
          </a:xfrm>
          <a:prstGeom prst="rect">
            <a:avLst/>
          </a:prstGeom>
        </p:spPr>
        <p:txBody>
          <a:bodyPr/>
          <a:lstStyle>
            <a:lvl1pPr marL="0" indent="0" algn="l">
              <a:lnSpc>
                <a:spcPct val="150000"/>
              </a:lnSpc>
              <a:buFont typeface="Arial" panose="020B0604020202020204" pitchFamily="34" charset="0"/>
              <a:buNone/>
              <a:defRPr sz="1400" b="0" i="0">
                <a:solidFill>
                  <a:schemeClr val="tx1">
                    <a:lumMod val="65000"/>
                    <a:lumOff val="35000"/>
                  </a:schemeClr>
                </a:solidFill>
                <a:latin typeface="Apex New Book" panose="02010600040501010103" pitchFamily="2" charset="77"/>
                <a:ea typeface="Apex New Book" panose="02010600040501010103" pitchFamily="2" charset="77"/>
              </a:defRPr>
            </a:lvl1pPr>
            <a:lvl2pPr marL="86575"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2pPr>
            <a:lvl3pPr marL="370647"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3pPr>
            <a:lvl4pPr marL="608728"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4pPr>
            <a:lvl5pPr marL="921209"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5pPr>
          </a:lstStyle>
          <a:p>
            <a:pPr lvl="0"/>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 </a:t>
            </a:r>
            <a:r>
              <a:rPr lang="en-GB" err="1"/>
              <a:t>sed</a:t>
            </a:r>
            <a:r>
              <a:rPr lang="en-GB"/>
              <a:t> </a:t>
            </a:r>
            <a:r>
              <a:rPr lang="en-GB" err="1"/>
              <a:t>diam</a:t>
            </a:r>
            <a:r>
              <a:rPr lang="en-GB"/>
              <a:t> </a:t>
            </a:r>
            <a:r>
              <a:rPr lang="en-GB" err="1"/>
              <a:t>nonummy</a:t>
            </a:r>
            <a:r>
              <a:rPr lang="en-GB"/>
              <a:t> </a:t>
            </a:r>
            <a:r>
              <a:rPr lang="en-GB" err="1"/>
              <a:t>nibh</a:t>
            </a:r>
            <a:r>
              <a:rPr lang="en-GB"/>
              <a:t> </a:t>
            </a:r>
            <a:r>
              <a:rPr lang="en-GB" err="1"/>
              <a:t>euismod</a:t>
            </a:r>
            <a:r>
              <a:rPr lang="en-GB"/>
              <a:t> </a:t>
            </a:r>
            <a:r>
              <a:rPr lang="en-GB" err="1"/>
              <a:t>tincidunt</a:t>
            </a:r>
            <a:r>
              <a:rPr lang="en-GB"/>
              <a:t> </a:t>
            </a:r>
            <a:r>
              <a:rPr lang="en-GB" err="1"/>
              <a:t>ut</a:t>
            </a:r>
            <a:r>
              <a:rPr lang="en-GB"/>
              <a:t> </a:t>
            </a:r>
            <a:r>
              <a:rPr lang="en-GB" err="1"/>
              <a:t>laoreet</a:t>
            </a:r>
            <a:r>
              <a:rPr lang="en-GB"/>
              <a:t> dolore magna </a:t>
            </a:r>
            <a:r>
              <a:rPr lang="en-GB" err="1"/>
              <a:t>aliquam</a:t>
            </a:r>
            <a:r>
              <a:rPr lang="en-GB"/>
              <a:t> </a:t>
            </a:r>
            <a:r>
              <a:rPr lang="en-GB" err="1"/>
              <a:t>erat</a:t>
            </a:r>
            <a:r>
              <a:rPr lang="en-GB"/>
              <a:t> </a:t>
            </a:r>
            <a:r>
              <a:rPr lang="en-GB" err="1"/>
              <a:t>volutpat</a:t>
            </a:r>
            <a:r>
              <a:rPr lang="en-GB"/>
              <a:t>. Ut </a:t>
            </a:r>
            <a:r>
              <a:rPr lang="en-GB" err="1"/>
              <a:t>wisi</a:t>
            </a:r>
            <a:r>
              <a:rPr lang="en-GB"/>
              <a:t> </a:t>
            </a:r>
            <a:r>
              <a:rPr lang="en-GB" err="1"/>
              <a:t>enim</a:t>
            </a:r>
            <a:r>
              <a:rPr lang="en-GB"/>
              <a:t> ad minim </a:t>
            </a:r>
            <a:r>
              <a:rPr lang="en-GB" err="1"/>
              <a:t>veniam</a:t>
            </a:r>
            <a:r>
              <a:rPr lang="en-GB"/>
              <a:t>, </a:t>
            </a:r>
            <a:r>
              <a:rPr lang="en-GB" err="1"/>
              <a:t>quis</a:t>
            </a:r>
            <a:r>
              <a:rPr lang="en-GB"/>
              <a:t> </a:t>
            </a:r>
            <a:r>
              <a:rPr lang="en-GB" err="1"/>
              <a:t>nostrud</a:t>
            </a:r>
            <a:r>
              <a:rPr lang="en-GB"/>
              <a:t> </a:t>
            </a:r>
            <a:r>
              <a:rPr lang="en-GB" err="1"/>
              <a:t>exerci</a:t>
            </a:r>
            <a:r>
              <a:rPr lang="en-GB"/>
              <a:t> </a:t>
            </a:r>
            <a:r>
              <a:rPr lang="en-GB" err="1"/>
              <a:t>tation</a:t>
            </a:r>
            <a:r>
              <a:rPr lang="en-GB"/>
              <a:t> </a:t>
            </a:r>
            <a:r>
              <a:rPr lang="en-GB" err="1"/>
              <a:t>ullamcorper</a:t>
            </a:r>
            <a:r>
              <a:rPr lang="en-GB"/>
              <a:t> </a:t>
            </a:r>
            <a:r>
              <a:rPr lang="en-GB" err="1"/>
              <a:t>suscipit</a:t>
            </a:r>
            <a:r>
              <a:rPr lang="en-GB"/>
              <a:t> </a:t>
            </a:r>
            <a:r>
              <a:rPr lang="en-GB" err="1"/>
              <a:t>lobortis</a:t>
            </a:r>
            <a:r>
              <a:rPr lang="en-GB"/>
              <a:t> </a:t>
            </a:r>
            <a:r>
              <a:rPr lang="en-GB" err="1"/>
              <a:t>nisl</a:t>
            </a:r>
            <a:r>
              <a:rPr lang="en-GB"/>
              <a:t> </a:t>
            </a:r>
            <a:r>
              <a:rPr lang="en-GB" err="1"/>
              <a:t>ut</a:t>
            </a:r>
            <a:r>
              <a:rPr lang="en-GB"/>
              <a:t> </a:t>
            </a:r>
            <a:r>
              <a:rPr lang="en-GB" err="1"/>
              <a:t>aliquip</a:t>
            </a:r>
            <a:r>
              <a:rPr lang="en-GB"/>
              <a:t> ex </a:t>
            </a:r>
            <a:r>
              <a:rPr lang="en-GB" err="1"/>
              <a:t>ea</a:t>
            </a:r>
            <a:r>
              <a:rPr lang="en-GB"/>
              <a:t> </a:t>
            </a:r>
            <a:r>
              <a:rPr lang="en-GB" err="1"/>
              <a:t>commodo</a:t>
            </a:r>
            <a:r>
              <a:rPr lang="en-GB"/>
              <a:t> </a:t>
            </a:r>
            <a:r>
              <a:rPr lang="en-GB" err="1"/>
              <a:t>consequat</a:t>
            </a:r>
            <a:r>
              <a:rPr lang="en-GB"/>
              <a:t>. </a:t>
            </a:r>
          </a:p>
        </p:txBody>
      </p:sp>
      <p:sp>
        <p:nvSpPr>
          <p:cNvPr id="7" name="Text Placeholder 4">
            <a:extLst>
              <a:ext uri="{FF2B5EF4-FFF2-40B4-BE49-F238E27FC236}">
                <a16:creationId xmlns:a16="http://schemas.microsoft.com/office/drawing/2014/main" id="{177C89CF-65C0-65A1-9053-1E5547FD1A35}"/>
              </a:ext>
            </a:extLst>
          </p:cNvPr>
          <p:cNvSpPr>
            <a:spLocks noGrp="1"/>
          </p:cNvSpPr>
          <p:nvPr>
            <p:ph type="body" sz="quarter" idx="19" hasCustomPrompt="1"/>
          </p:nvPr>
        </p:nvSpPr>
        <p:spPr>
          <a:xfrm>
            <a:off x="8236526" y="1778000"/>
            <a:ext cx="3672000" cy="3902075"/>
          </a:xfrm>
          <a:prstGeom prst="rect">
            <a:avLst/>
          </a:prstGeom>
        </p:spPr>
        <p:txBody>
          <a:bodyPr/>
          <a:lstStyle>
            <a:lvl1pPr marL="0" indent="0" algn="l">
              <a:lnSpc>
                <a:spcPct val="150000"/>
              </a:lnSpc>
              <a:buFont typeface="Arial" panose="020B0604020202020204" pitchFamily="34" charset="0"/>
              <a:buNone/>
              <a:defRPr sz="1400" b="0" i="0">
                <a:solidFill>
                  <a:schemeClr val="tx1">
                    <a:lumMod val="65000"/>
                    <a:lumOff val="35000"/>
                  </a:schemeClr>
                </a:solidFill>
                <a:latin typeface="Apex New Book" panose="02010600040501010103" pitchFamily="2" charset="77"/>
                <a:ea typeface="Apex New Book" panose="02010600040501010103" pitchFamily="2" charset="77"/>
              </a:defRPr>
            </a:lvl1pPr>
            <a:lvl2pPr marL="86575"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2pPr>
            <a:lvl3pPr marL="370647"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3pPr>
            <a:lvl4pPr marL="608728"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4pPr>
            <a:lvl5pPr marL="921209"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5pPr>
          </a:lstStyle>
          <a:p>
            <a:pPr lvl="0"/>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 </a:t>
            </a:r>
            <a:r>
              <a:rPr lang="en-GB" err="1"/>
              <a:t>sed</a:t>
            </a:r>
            <a:r>
              <a:rPr lang="en-GB"/>
              <a:t> </a:t>
            </a:r>
            <a:r>
              <a:rPr lang="en-GB" err="1"/>
              <a:t>diam</a:t>
            </a:r>
            <a:r>
              <a:rPr lang="en-GB"/>
              <a:t> </a:t>
            </a:r>
            <a:r>
              <a:rPr lang="en-GB" err="1"/>
              <a:t>nonummy</a:t>
            </a:r>
            <a:r>
              <a:rPr lang="en-GB"/>
              <a:t> </a:t>
            </a:r>
            <a:r>
              <a:rPr lang="en-GB" err="1"/>
              <a:t>nibh</a:t>
            </a:r>
            <a:r>
              <a:rPr lang="en-GB"/>
              <a:t> </a:t>
            </a:r>
            <a:r>
              <a:rPr lang="en-GB" err="1"/>
              <a:t>euismod</a:t>
            </a:r>
            <a:r>
              <a:rPr lang="en-GB"/>
              <a:t> </a:t>
            </a:r>
            <a:r>
              <a:rPr lang="en-GB" err="1"/>
              <a:t>tincidunt</a:t>
            </a:r>
            <a:r>
              <a:rPr lang="en-GB"/>
              <a:t> </a:t>
            </a:r>
            <a:r>
              <a:rPr lang="en-GB" err="1"/>
              <a:t>ut</a:t>
            </a:r>
            <a:r>
              <a:rPr lang="en-GB"/>
              <a:t> </a:t>
            </a:r>
            <a:r>
              <a:rPr lang="en-GB" err="1"/>
              <a:t>laoreet</a:t>
            </a:r>
            <a:r>
              <a:rPr lang="en-GB"/>
              <a:t> dolore magna </a:t>
            </a:r>
            <a:r>
              <a:rPr lang="en-GB" err="1"/>
              <a:t>aliquam</a:t>
            </a:r>
            <a:r>
              <a:rPr lang="en-GB"/>
              <a:t> </a:t>
            </a:r>
            <a:r>
              <a:rPr lang="en-GB" err="1"/>
              <a:t>erat</a:t>
            </a:r>
            <a:r>
              <a:rPr lang="en-GB"/>
              <a:t> </a:t>
            </a:r>
            <a:r>
              <a:rPr lang="en-GB" err="1"/>
              <a:t>volutpat</a:t>
            </a:r>
            <a:r>
              <a:rPr lang="en-GB"/>
              <a:t>. Ut </a:t>
            </a:r>
            <a:r>
              <a:rPr lang="en-GB" err="1"/>
              <a:t>wisi</a:t>
            </a:r>
            <a:r>
              <a:rPr lang="en-GB"/>
              <a:t> </a:t>
            </a:r>
            <a:r>
              <a:rPr lang="en-GB" err="1"/>
              <a:t>enim</a:t>
            </a:r>
            <a:r>
              <a:rPr lang="en-GB"/>
              <a:t> ad minim </a:t>
            </a:r>
            <a:r>
              <a:rPr lang="en-GB" err="1"/>
              <a:t>veniam</a:t>
            </a:r>
            <a:r>
              <a:rPr lang="en-GB"/>
              <a:t>, </a:t>
            </a:r>
            <a:r>
              <a:rPr lang="en-GB" err="1"/>
              <a:t>quis</a:t>
            </a:r>
            <a:r>
              <a:rPr lang="en-GB"/>
              <a:t> </a:t>
            </a:r>
            <a:r>
              <a:rPr lang="en-GB" err="1"/>
              <a:t>nostrud</a:t>
            </a:r>
            <a:r>
              <a:rPr lang="en-GB"/>
              <a:t> </a:t>
            </a:r>
            <a:r>
              <a:rPr lang="en-GB" err="1"/>
              <a:t>exerci</a:t>
            </a:r>
            <a:r>
              <a:rPr lang="en-GB"/>
              <a:t> </a:t>
            </a:r>
            <a:r>
              <a:rPr lang="en-GB" err="1"/>
              <a:t>tation</a:t>
            </a:r>
            <a:r>
              <a:rPr lang="en-GB"/>
              <a:t> </a:t>
            </a:r>
            <a:r>
              <a:rPr lang="en-GB" err="1"/>
              <a:t>ullamcorper</a:t>
            </a:r>
            <a:r>
              <a:rPr lang="en-GB"/>
              <a:t> </a:t>
            </a:r>
            <a:r>
              <a:rPr lang="en-GB" err="1"/>
              <a:t>suscipit</a:t>
            </a:r>
            <a:r>
              <a:rPr lang="en-GB"/>
              <a:t> </a:t>
            </a:r>
            <a:r>
              <a:rPr lang="en-GB" err="1"/>
              <a:t>lobortis</a:t>
            </a:r>
            <a:r>
              <a:rPr lang="en-GB"/>
              <a:t> </a:t>
            </a:r>
            <a:r>
              <a:rPr lang="en-GB" err="1"/>
              <a:t>nisl</a:t>
            </a:r>
            <a:r>
              <a:rPr lang="en-GB"/>
              <a:t> </a:t>
            </a:r>
            <a:r>
              <a:rPr lang="en-GB" err="1"/>
              <a:t>ut</a:t>
            </a:r>
            <a:r>
              <a:rPr lang="en-GB"/>
              <a:t> </a:t>
            </a:r>
            <a:r>
              <a:rPr lang="en-GB" err="1"/>
              <a:t>aliquip</a:t>
            </a:r>
            <a:r>
              <a:rPr lang="en-GB"/>
              <a:t> ex </a:t>
            </a:r>
            <a:r>
              <a:rPr lang="en-GB" err="1"/>
              <a:t>ea</a:t>
            </a:r>
            <a:r>
              <a:rPr lang="en-GB"/>
              <a:t> </a:t>
            </a:r>
            <a:r>
              <a:rPr lang="en-GB" err="1"/>
              <a:t>commodo</a:t>
            </a:r>
            <a:r>
              <a:rPr lang="en-GB"/>
              <a:t> </a:t>
            </a:r>
            <a:r>
              <a:rPr lang="en-GB" err="1"/>
              <a:t>consequat</a:t>
            </a:r>
            <a:r>
              <a:rPr lang="en-GB"/>
              <a:t>. </a:t>
            </a:r>
          </a:p>
        </p:txBody>
      </p:sp>
      <p:sp>
        <p:nvSpPr>
          <p:cNvPr id="8" name="Title 1">
            <a:extLst>
              <a:ext uri="{FF2B5EF4-FFF2-40B4-BE49-F238E27FC236}">
                <a16:creationId xmlns:a16="http://schemas.microsoft.com/office/drawing/2014/main" id="{F10E32AF-ABB5-810B-6647-AA7A03E11C8C}"/>
              </a:ext>
            </a:extLst>
          </p:cNvPr>
          <p:cNvSpPr>
            <a:spLocks noGrp="1"/>
          </p:cNvSpPr>
          <p:nvPr>
            <p:ph type="title" hasCustomPrompt="1"/>
          </p:nvPr>
        </p:nvSpPr>
        <p:spPr>
          <a:xfrm>
            <a:off x="283474" y="296088"/>
            <a:ext cx="10079725" cy="369332"/>
          </a:xfrm>
          <a:prstGeom prst="rect">
            <a:avLst/>
          </a:prstGeom>
        </p:spPr>
        <p:txBody>
          <a:bodyPr wrap="square" anchor="ctr" anchorCtr="0">
            <a:spAutoFit/>
          </a:bodyPr>
          <a:lstStyle>
            <a:lvl1pPr>
              <a:defRPr sz="2400"/>
            </a:lvl1pPr>
          </a:lstStyle>
          <a:p>
            <a:r>
              <a:rPr lang="en-US"/>
              <a:t>Click To Edit Custom Slide</a:t>
            </a:r>
            <a:endParaRPr lang="en-GB"/>
          </a:p>
        </p:txBody>
      </p:sp>
    </p:spTree>
    <p:extLst>
      <p:ext uri="{BB962C8B-B14F-4D97-AF65-F5344CB8AC3E}">
        <p14:creationId xmlns:p14="http://schemas.microsoft.com/office/powerpoint/2010/main" val="4073920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2119" y="1590"/>
          <a:ext cx="2116"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3" name="Object 2" hidden="1"/>
                      <p:cNvPicPr/>
                      <p:nvPr/>
                    </p:nvPicPr>
                    <p:blipFill>
                      <a:blip r:embed="rId4"/>
                      <a:stretch>
                        <a:fillRect/>
                      </a:stretch>
                    </p:blipFill>
                    <p:spPr>
                      <a:xfrm>
                        <a:off x="2119" y="1590"/>
                        <a:ext cx="2116" cy="1587"/>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dirty="0"/>
              <a:t>Click to edit Master title style</a:t>
            </a:r>
            <a:endParaRPr lang="en-ZA" dirty="0"/>
          </a:p>
        </p:txBody>
      </p:sp>
    </p:spTree>
    <p:extLst>
      <p:ext uri="{BB962C8B-B14F-4D97-AF65-F5344CB8AC3E}">
        <p14:creationId xmlns:p14="http://schemas.microsoft.com/office/powerpoint/2010/main" val="11644457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2119" y="1590"/>
          <a:ext cx="2116" cy="1587"/>
        </p:xfrm>
        <a:graphic>
          <a:graphicData uri="http://schemas.openxmlformats.org/presentationml/2006/ole">
            <mc:AlternateContent xmlns:mc="http://schemas.openxmlformats.org/markup-compatibility/2006">
              <mc:Choice xmlns:v="urn:schemas-microsoft-com:vml" Requires="v">
                <p:oleObj name="think-cell Slide" r:id="rId3" imgW="421" imgH="420" progId="TCLayout.ActiveDocument.1">
                  <p:embed/>
                </p:oleObj>
              </mc:Choice>
              <mc:Fallback>
                <p:oleObj name="think-cell Slide" r:id="rId3" imgW="421" imgH="420" progId="TCLayout.ActiveDocument.1">
                  <p:embed/>
                  <p:pic>
                    <p:nvPicPr>
                      <p:cNvPr id="4" name="Object 3" hidden="1"/>
                      <p:cNvPicPr/>
                      <p:nvPr/>
                    </p:nvPicPr>
                    <p:blipFill>
                      <a:blip r:embed="rId4"/>
                      <a:stretch>
                        <a:fillRect/>
                      </a:stretch>
                    </p:blipFill>
                    <p:spPr>
                      <a:xfrm>
                        <a:off x="2119" y="1590"/>
                        <a:ext cx="2116" cy="1587"/>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Tree>
    <p:extLst>
      <p:ext uri="{BB962C8B-B14F-4D97-AF65-F5344CB8AC3E}">
        <p14:creationId xmlns:p14="http://schemas.microsoft.com/office/powerpoint/2010/main" val="12232841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955" y="1589"/>
          <a:ext cx="1953"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4" name="Object 3" hidden="1"/>
                      <p:cNvPicPr/>
                      <p:nvPr/>
                    </p:nvPicPr>
                    <p:blipFill>
                      <a:blip r:embed="rId4"/>
                      <a:stretch>
                        <a:fillRect/>
                      </a:stretch>
                    </p:blipFill>
                    <p:spPr>
                      <a:xfrm>
                        <a:off x="1955" y="1589"/>
                        <a:ext cx="1953" cy="1587"/>
                      </a:xfrm>
                      <a:prstGeom prst="rect">
                        <a:avLst/>
                      </a:prstGeom>
                    </p:spPr>
                  </p:pic>
                </p:oleObj>
              </mc:Fallback>
            </mc:AlternateContent>
          </a:graphicData>
        </a:graphic>
      </p:graphicFrame>
      <p:sp>
        <p:nvSpPr>
          <p:cNvPr id="25" name="Picture Placeholder 24">
            <a:extLst>
              <a:ext uri="{FF2B5EF4-FFF2-40B4-BE49-F238E27FC236}">
                <a16:creationId xmlns:a16="http://schemas.microsoft.com/office/drawing/2014/main" id="{612B9EC8-DB3B-402E-BB21-C3FA22CE5FD3}"/>
              </a:ext>
            </a:extLst>
          </p:cNvPr>
          <p:cNvSpPr>
            <a:spLocks noGrp="1"/>
          </p:cNvSpPr>
          <p:nvPr>
            <p:ph type="pic" sz="quarter" idx="10"/>
          </p:nvPr>
        </p:nvSpPr>
        <p:spPr>
          <a:xfrm>
            <a:off x="0" y="1268416"/>
            <a:ext cx="12192000" cy="5589587"/>
          </a:xfrm>
          <a:prstGeom prst="rect">
            <a:avLst/>
          </a:prstGeom>
        </p:spPr>
        <p:txBody>
          <a:bodyPr/>
          <a:lstStyle/>
          <a:p>
            <a:endParaRPr lang="en-ZA" dirty="0"/>
          </a:p>
        </p:txBody>
      </p:sp>
      <p:sp>
        <p:nvSpPr>
          <p:cNvPr id="9" name="Title 8">
            <a:extLst>
              <a:ext uri="{FF2B5EF4-FFF2-40B4-BE49-F238E27FC236}">
                <a16:creationId xmlns:a16="http://schemas.microsoft.com/office/drawing/2014/main" id="{AA75A68A-108E-4E46-877A-42709A233CE4}"/>
              </a:ext>
            </a:extLst>
          </p:cNvPr>
          <p:cNvSpPr>
            <a:spLocks noGrp="1"/>
          </p:cNvSpPr>
          <p:nvPr>
            <p:ph type="title"/>
          </p:nvPr>
        </p:nvSpPr>
        <p:spPr>
          <a:xfrm>
            <a:off x="334109" y="44624"/>
            <a:ext cx="9485404" cy="648072"/>
          </a:xfrm>
        </p:spPr>
        <p:txBody>
          <a:bodyPr/>
          <a:lstStyle/>
          <a:p>
            <a:r>
              <a:rPr lang="en-US" dirty="0"/>
              <a:t>Click to edit Master title style</a:t>
            </a:r>
            <a:endParaRPr lang="en-ZA" dirty="0"/>
          </a:p>
        </p:txBody>
      </p:sp>
      <p:pic>
        <p:nvPicPr>
          <p:cNvPr id="24" name="Picture 23">
            <a:extLst>
              <a:ext uri="{FF2B5EF4-FFF2-40B4-BE49-F238E27FC236}">
                <a16:creationId xmlns:a16="http://schemas.microsoft.com/office/drawing/2014/main" id="{9C14B1BC-778A-4EA1-8EC8-DB6C7BFB276F}"/>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034514" y="228606"/>
            <a:ext cx="1962485" cy="850410"/>
          </a:xfrm>
          <a:prstGeom prst="rect">
            <a:avLst/>
          </a:prstGeom>
        </p:spPr>
      </p:pic>
      <p:sp>
        <p:nvSpPr>
          <p:cNvPr id="3" name="Subtitle 2"/>
          <p:cNvSpPr>
            <a:spLocks noGrp="1"/>
          </p:cNvSpPr>
          <p:nvPr>
            <p:ph type="subTitle" idx="1"/>
          </p:nvPr>
        </p:nvSpPr>
        <p:spPr>
          <a:xfrm>
            <a:off x="334108" y="548682"/>
            <a:ext cx="9484153" cy="719733"/>
          </a:xfrm>
          <a:prstGeom prst="rect">
            <a:avLst/>
          </a:prstGeom>
        </p:spPr>
        <p:txBody>
          <a:bodyPr anchor="ctr">
            <a:noAutofit/>
          </a:bodyPr>
          <a:lstStyle>
            <a:lvl1pPr marL="0" indent="0" algn="l">
              <a:buNone/>
              <a:defRPr sz="1477" b="0">
                <a:solidFill>
                  <a:schemeClr val="tx2"/>
                </a:solidFill>
              </a:defRPr>
            </a:lvl1pPr>
            <a:lvl2pPr marL="422041" indent="0" algn="ctr">
              <a:buNone/>
              <a:defRPr>
                <a:solidFill>
                  <a:schemeClr val="tx1">
                    <a:tint val="75000"/>
                  </a:schemeClr>
                </a:solidFill>
              </a:defRPr>
            </a:lvl2pPr>
            <a:lvl3pPr marL="844083" indent="0" algn="ctr">
              <a:buNone/>
              <a:defRPr>
                <a:solidFill>
                  <a:schemeClr val="tx1">
                    <a:tint val="75000"/>
                  </a:schemeClr>
                </a:solidFill>
              </a:defRPr>
            </a:lvl3pPr>
            <a:lvl4pPr marL="1266124" indent="0" algn="ctr">
              <a:buNone/>
              <a:defRPr>
                <a:solidFill>
                  <a:schemeClr val="tx1">
                    <a:tint val="75000"/>
                  </a:schemeClr>
                </a:solidFill>
              </a:defRPr>
            </a:lvl4pPr>
            <a:lvl5pPr marL="1688165" indent="0" algn="ctr">
              <a:buNone/>
              <a:defRPr>
                <a:solidFill>
                  <a:schemeClr val="tx1">
                    <a:tint val="75000"/>
                  </a:schemeClr>
                </a:solidFill>
              </a:defRPr>
            </a:lvl5pPr>
            <a:lvl6pPr marL="2110207" indent="0" algn="ctr">
              <a:buNone/>
              <a:defRPr>
                <a:solidFill>
                  <a:schemeClr val="tx1">
                    <a:tint val="75000"/>
                  </a:schemeClr>
                </a:solidFill>
              </a:defRPr>
            </a:lvl6pPr>
            <a:lvl7pPr marL="2532248" indent="0" algn="ctr">
              <a:buNone/>
              <a:defRPr>
                <a:solidFill>
                  <a:schemeClr val="tx1">
                    <a:tint val="75000"/>
                  </a:schemeClr>
                </a:solidFill>
              </a:defRPr>
            </a:lvl7pPr>
            <a:lvl8pPr marL="2954289" indent="0" algn="ctr">
              <a:buNone/>
              <a:defRPr>
                <a:solidFill>
                  <a:schemeClr val="tx1">
                    <a:tint val="75000"/>
                  </a:schemeClr>
                </a:solidFill>
              </a:defRPr>
            </a:lvl8pPr>
            <a:lvl9pPr marL="3376331" indent="0" algn="ctr">
              <a:buNone/>
              <a:defRPr>
                <a:solidFill>
                  <a:schemeClr val="tx1">
                    <a:tint val="75000"/>
                  </a:schemeClr>
                </a:solidFill>
              </a:defRPr>
            </a:lvl9pPr>
          </a:lstStyle>
          <a:p>
            <a:r>
              <a:rPr lang="en-US" dirty="0"/>
              <a:t>Click to edit Master subtitle style</a:t>
            </a:r>
            <a:endParaRPr lang="en-ZA" dirty="0"/>
          </a:p>
        </p:txBody>
      </p:sp>
    </p:spTree>
    <p:extLst>
      <p:ext uri="{BB962C8B-B14F-4D97-AF65-F5344CB8AC3E}">
        <p14:creationId xmlns:p14="http://schemas.microsoft.com/office/powerpoint/2010/main" val="3594227464"/>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Divider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955" y="1589"/>
          <a:ext cx="1953"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3" name="Object 2" hidden="1"/>
                      <p:cNvPicPr/>
                      <p:nvPr/>
                    </p:nvPicPr>
                    <p:blipFill>
                      <a:blip r:embed="rId4"/>
                      <a:stretch>
                        <a:fillRect/>
                      </a:stretch>
                    </p:blipFill>
                    <p:spPr>
                      <a:xfrm>
                        <a:off x="1955" y="1589"/>
                        <a:ext cx="1953" cy="1587"/>
                      </a:xfrm>
                      <a:prstGeom prst="rect">
                        <a:avLst/>
                      </a:prstGeom>
                    </p:spPr>
                  </p:pic>
                </p:oleObj>
              </mc:Fallback>
            </mc:AlternateContent>
          </a:graphicData>
        </a:graphic>
      </p:graphicFrame>
      <p:sp>
        <p:nvSpPr>
          <p:cNvPr id="6" name="Picture Placeholder 5">
            <a:extLst>
              <a:ext uri="{FF2B5EF4-FFF2-40B4-BE49-F238E27FC236}">
                <a16:creationId xmlns:a16="http://schemas.microsoft.com/office/drawing/2014/main" id="{7D1DD1A4-1453-46F8-9DF0-B6DAC26E50FF}"/>
              </a:ext>
            </a:extLst>
          </p:cNvPr>
          <p:cNvSpPr>
            <a:spLocks noGrp="1"/>
          </p:cNvSpPr>
          <p:nvPr>
            <p:ph type="pic" sz="quarter" idx="10"/>
          </p:nvPr>
        </p:nvSpPr>
        <p:spPr>
          <a:xfrm>
            <a:off x="0" y="1268416"/>
            <a:ext cx="12192000" cy="5589587"/>
          </a:xfrm>
          <a:solidFill>
            <a:schemeClr val="bg2">
              <a:lumMod val="40000"/>
              <a:lumOff val="60000"/>
            </a:schemeClr>
          </a:solidFill>
        </p:spPr>
        <p:txBody>
          <a:bodyPr/>
          <a:lstStyle/>
          <a:p>
            <a:endParaRPr lang="en-ZA" dirty="0"/>
          </a:p>
        </p:txBody>
      </p:sp>
      <p:sp>
        <p:nvSpPr>
          <p:cNvPr id="2" name="Title 1">
            <a:extLst>
              <a:ext uri="{FF2B5EF4-FFF2-40B4-BE49-F238E27FC236}">
                <a16:creationId xmlns:a16="http://schemas.microsoft.com/office/drawing/2014/main" id="{38A4AD69-0303-4036-A593-41BFCC83BF37}"/>
              </a:ext>
            </a:extLst>
          </p:cNvPr>
          <p:cNvSpPr>
            <a:spLocks noGrp="1"/>
          </p:cNvSpPr>
          <p:nvPr>
            <p:ph type="title"/>
          </p:nvPr>
        </p:nvSpPr>
        <p:spPr/>
        <p:txBody>
          <a:bodyPr/>
          <a:lstStyle/>
          <a:p>
            <a:r>
              <a:rPr lang="en-US"/>
              <a:t>Click to edit Master title style</a:t>
            </a:r>
            <a:endParaRPr lang="en-ZA"/>
          </a:p>
        </p:txBody>
      </p:sp>
      <p:pic>
        <p:nvPicPr>
          <p:cNvPr id="8" name="Content Placeholder 5">
            <a:extLst>
              <a:ext uri="{FF2B5EF4-FFF2-40B4-BE49-F238E27FC236}">
                <a16:creationId xmlns:a16="http://schemas.microsoft.com/office/drawing/2014/main" id="{F85A0533-68CE-4F84-855E-B84A0AED29A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986987" y="209953"/>
            <a:ext cx="1046886" cy="648593"/>
          </a:xfrm>
          <a:prstGeom prst="rect">
            <a:avLst/>
          </a:prstGeom>
        </p:spPr>
      </p:pic>
    </p:spTree>
    <p:extLst>
      <p:ext uri="{BB962C8B-B14F-4D97-AF65-F5344CB8AC3E}">
        <p14:creationId xmlns:p14="http://schemas.microsoft.com/office/powerpoint/2010/main" val="3965841685"/>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content &amp; footnot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91" y="1601"/>
          <a:ext cx="1588"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4" name="Object 3" hidden="1"/>
                      <p:cNvPicPr/>
                      <p:nvPr/>
                    </p:nvPicPr>
                    <p:blipFill>
                      <a:blip r:embed="rId4"/>
                      <a:stretch>
                        <a:fillRect/>
                      </a:stretch>
                    </p:blipFill>
                    <p:spPr>
                      <a:xfrm>
                        <a:off x="1591" y="1601"/>
                        <a:ext cx="1588" cy="1587"/>
                      </a:xfrm>
                      <a:prstGeom prst="rect">
                        <a:avLst/>
                      </a:prstGeom>
                    </p:spPr>
                  </p:pic>
                </p:oleObj>
              </mc:Fallback>
            </mc:AlternateContent>
          </a:graphicData>
        </a:graphic>
      </p:graphicFrame>
      <p:sp>
        <p:nvSpPr>
          <p:cNvPr id="2" name="Title 1"/>
          <p:cNvSpPr>
            <a:spLocks noGrp="1"/>
          </p:cNvSpPr>
          <p:nvPr>
            <p:ph type="title" hasCustomPrompt="1"/>
          </p:nvPr>
        </p:nvSpPr>
        <p:spPr/>
        <p:txBody>
          <a:bodyPr/>
          <a:lstStyle>
            <a:lvl1pPr>
              <a:defRPr/>
            </a:lvl1pPr>
          </a:lstStyle>
          <a:p>
            <a:r>
              <a:rPr lang="en-US" dirty="0"/>
              <a:t>Add title</a:t>
            </a:r>
            <a:endParaRPr lang="en-GB" dirty="0"/>
          </a:p>
        </p:txBody>
      </p:sp>
      <p:sp>
        <p:nvSpPr>
          <p:cNvPr id="3" name="Content Placeholder 2"/>
          <p:cNvSpPr>
            <a:spLocks noGrp="1"/>
          </p:cNvSpPr>
          <p:nvPr>
            <p:ph idx="1" hasCustomPrompt="1"/>
          </p:nvPr>
        </p:nvSpPr>
        <p:spPr>
          <a:xfrm>
            <a:off x="479434" y="1568704"/>
            <a:ext cx="11233151" cy="4705096"/>
          </a:xfrm>
        </p:spPr>
        <p:txBody>
          <a:bodyPr/>
          <a:lstStyle>
            <a:lvl1pPr>
              <a:defRPr/>
            </a:lvl1pPr>
            <a:lvl2pPr>
              <a:defRPr/>
            </a:lvl2pPr>
            <a:lvl3pPr>
              <a:defRPr/>
            </a:lvl3pPr>
            <a:lvl4pPr>
              <a:defRPr/>
            </a:lvl4pPr>
            <a:lvl5pPr>
              <a:defRPr/>
            </a:lvl5pPr>
          </a:lstStyle>
          <a:p>
            <a:pPr lvl="0"/>
            <a:r>
              <a:rPr lang="en-US" dirty="0"/>
              <a:t>First level bullet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Text Placeholder 4">
            <a:extLst>
              <a:ext uri="{FF2B5EF4-FFF2-40B4-BE49-F238E27FC236}">
                <a16:creationId xmlns:a16="http://schemas.microsoft.com/office/drawing/2014/main" id="{D5D3E44F-2B7C-4632-ADAB-CF4961609999}"/>
              </a:ext>
            </a:extLst>
          </p:cNvPr>
          <p:cNvSpPr>
            <a:spLocks noGrp="1"/>
          </p:cNvSpPr>
          <p:nvPr>
            <p:ph type="body" sz="quarter" idx="10" hasCustomPrompt="1"/>
          </p:nvPr>
        </p:nvSpPr>
        <p:spPr>
          <a:xfrm>
            <a:off x="4769232" y="6273813"/>
            <a:ext cx="6943353" cy="404533"/>
          </a:xfrm>
        </p:spPr>
        <p:txBody>
          <a:bodyPr vert="horz" lIns="0" tIns="45720" rIns="0" bIns="45720" rtlCol="0" anchor="b">
            <a:noAutofit/>
          </a:bodyPr>
          <a:lstStyle>
            <a:lvl1pPr marL="0" indent="0">
              <a:buNone/>
              <a:defRPr lang="en-GB" sz="800" i="0" dirty="0">
                <a:solidFill>
                  <a:schemeClr val="accent5"/>
                </a:solidFill>
                <a:latin typeface="+mj-lt"/>
              </a:defRPr>
            </a:lvl1pPr>
          </a:lstStyle>
          <a:p>
            <a:pPr marL="228600" lvl="0" indent="-228600" algn="r">
              <a:lnSpc>
                <a:spcPct val="100000"/>
              </a:lnSpc>
              <a:spcBef>
                <a:spcPts val="0"/>
              </a:spcBef>
            </a:pPr>
            <a:r>
              <a:rPr lang="en-US" dirty="0"/>
              <a:t>ADD FOOTNOTE / SOURCE</a:t>
            </a:r>
            <a:endParaRPr lang="en-GB" dirty="0"/>
          </a:p>
        </p:txBody>
      </p:sp>
    </p:spTree>
    <p:extLst>
      <p:ext uri="{BB962C8B-B14F-4D97-AF65-F5344CB8AC3E}">
        <p14:creationId xmlns:p14="http://schemas.microsoft.com/office/powerpoint/2010/main" val="20171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2119" y="1590"/>
          <a:ext cx="2116" cy="1587"/>
        </p:xfrm>
        <a:graphic>
          <a:graphicData uri="http://schemas.openxmlformats.org/presentationml/2006/ole">
            <mc:AlternateContent xmlns:mc="http://schemas.openxmlformats.org/markup-compatibility/2006">
              <mc:Choice xmlns:v="urn:schemas-microsoft-com:vml" Requires="v">
                <p:oleObj name="think-cell Slide" r:id="rId3" imgW="421" imgH="420" progId="TCLayout.ActiveDocument.1">
                  <p:embed/>
                </p:oleObj>
              </mc:Choice>
              <mc:Fallback>
                <p:oleObj name="think-cell Slide" r:id="rId3" imgW="421" imgH="420" progId="TCLayout.ActiveDocument.1">
                  <p:embed/>
                  <p:pic>
                    <p:nvPicPr>
                      <p:cNvPr id="4" name="Object 3" hidden="1"/>
                      <p:cNvPicPr/>
                      <p:nvPr/>
                    </p:nvPicPr>
                    <p:blipFill>
                      <a:blip r:embed="rId4"/>
                      <a:stretch>
                        <a:fillRect/>
                      </a:stretch>
                    </p:blipFill>
                    <p:spPr>
                      <a:xfrm>
                        <a:off x="2119" y="1590"/>
                        <a:ext cx="2116" cy="1587"/>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Tree>
    <p:extLst>
      <p:ext uri="{BB962C8B-B14F-4D97-AF65-F5344CB8AC3E}">
        <p14:creationId xmlns:p14="http://schemas.microsoft.com/office/powerpoint/2010/main" val="2820734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ivider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955" y="1589"/>
          <a:ext cx="1953"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3" name="Object 2" hidden="1"/>
                      <p:cNvPicPr/>
                      <p:nvPr/>
                    </p:nvPicPr>
                    <p:blipFill>
                      <a:blip r:embed="rId4"/>
                      <a:stretch>
                        <a:fillRect/>
                      </a:stretch>
                    </p:blipFill>
                    <p:spPr>
                      <a:xfrm>
                        <a:off x="1955" y="1589"/>
                        <a:ext cx="1953" cy="1587"/>
                      </a:xfrm>
                      <a:prstGeom prst="rect">
                        <a:avLst/>
                      </a:prstGeom>
                    </p:spPr>
                  </p:pic>
                </p:oleObj>
              </mc:Fallback>
            </mc:AlternateContent>
          </a:graphicData>
        </a:graphic>
      </p:graphicFrame>
      <p:sp>
        <p:nvSpPr>
          <p:cNvPr id="6" name="Picture Placeholder 5">
            <a:extLst>
              <a:ext uri="{FF2B5EF4-FFF2-40B4-BE49-F238E27FC236}">
                <a16:creationId xmlns:a16="http://schemas.microsoft.com/office/drawing/2014/main" id="{7D1DD1A4-1453-46F8-9DF0-B6DAC26E50FF}"/>
              </a:ext>
            </a:extLst>
          </p:cNvPr>
          <p:cNvSpPr>
            <a:spLocks noGrp="1"/>
          </p:cNvSpPr>
          <p:nvPr>
            <p:ph type="pic" sz="quarter" idx="10"/>
          </p:nvPr>
        </p:nvSpPr>
        <p:spPr>
          <a:xfrm>
            <a:off x="0" y="1268416"/>
            <a:ext cx="12192000" cy="5589587"/>
          </a:xfrm>
          <a:solidFill>
            <a:schemeClr val="bg2">
              <a:lumMod val="40000"/>
              <a:lumOff val="60000"/>
            </a:schemeClr>
          </a:solidFill>
        </p:spPr>
        <p:txBody>
          <a:bodyPr/>
          <a:lstStyle/>
          <a:p>
            <a:endParaRPr lang="en-ZA" dirty="0"/>
          </a:p>
        </p:txBody>
      </p:sp>
      <p:sp>
        <p:nvSpPr>
          <p:cNvPr id="2" name="Title 1">
            <a:extLst>
              <a:ext uri="{FF2B5EF4-FFF2-40B4-BE49-F238E27FC236}">
                <a16:creationId xmlns:a16="http://schemas.microsoft.com/office/drawing/2014/main" id="{38A4AD69-0303-4036-A593-41BFCC83BF37}"/>
              </a:ext>
            </a:extLst>
          </p:cNvPr>
          <p:cNvSpPr>
            <a:spLocks noGrp="1"/>
          </p:cNvSpPr>
          <p:nvPr>
            <p:ph type="title"/>
          </p:nvPr>
        </p:nvSpPr>
        <p:spPr/>
        <p:txBody>
          <a:bodyPr/>
          <a:lstStyle/>
          <a:p>
            <a:r>
              <a:rPr lang="en-US"/>
              <a:t>Click to edit Master title style</a:t>
            </a:r>
            <a:endParaRPr lang="en-ZA"/>
          </a:p>
        </p:txBody>
      </p:sp>
      <p:pic>
        <p:nvPicPr>
          <p:cNvPr id="8" name="Content Placeholder 5">
            <a:extLst>
              <a:ext uri="{FF2B5EF4-FFF2-40B4-BE49-F238E27FC236}">
                <a16:creationId xmlns:a16="http://schemas.microsoft.com/office/drawing/2014/main" id="{F85A0533-68CE-4F84-855E-B84A0AED29A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986987" y="209953"/>
            <a:ext cx="1046886" cy="648593"/>
          </a:xfrm>
          <a:prstGeom prst="rect">
            <a:avLst/>
          </a:prstGeom>
        </p:spPr>
      </p:pic>
    </p:spTree>
    <p:extLst>
      <p:ext uri="{BB962C8B-B14F-4D97-AF65-F5344CB8AC3E}">
        <p14:creationId xmlns:p14="http://schemas.microsoft.com/office/powerpoint/2010/main" val="1273681618"/>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content &amp; footnot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9"/>
          <a:ext cx="1588"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4" name="Object 3" hidden="1"/>
                      <p:cNvPicPr/>
                      <p:nvPr/>
                    </p:nvPicPr>
                    <p:blipFill>
                      <a:blip r:embed="rId4"/>
                      <a:stretch>
                        <a:fillRect/>
                      </a:stretch>
                    </p:blipFill>
                    <p:spPr>
                      <a:xfrm>
                        <a:off x="1588" y="1589"/>
                        <a:ext cx="1588" cy="1587"/>
                      </a:xfrm>
                      <a:prstGeom prst="rect">
                        <a:avLst/>
                      </a:prstGeom>
                    </p:spPr>
                  </p:pic>
                </p:oleObj>
              </mc:Fallback>
            </mc:AlternateContent>
          </a:graphicData>
        </a:graphic>
      </p:graphicFrame>
      <p:sp>
        <p:nvSpPr>
          <p:cNvPr id="2" name="Title 1"/>
          <p:cNvSpPr>
            <a:spLocks noGrp="1"/>
          </p:cNvSpPr>
          <p:nvPr>
            <p:ph type="title" hasCustomPrompt="1"/>
          </p:nvPr>
        </p:nvSpPr>
        <p:spPr/>
        <p:txBody>
          <a:bodyPr/>
          <a:lstStyle>
            <a:lvl1pPr>
              <a:defRPr/>
            </a:lvl1pPr>
          </a:lstStyle>
          <a:p>
            <a:r>
              <a:rPr lang="en-US" dirty="0"/>
              <a:t>Add title</a:t>
            </a:r>
            <a:endParaRPr lang="en-GB" dirty="0"/>
          </a:p>
        </p:txBody>
      </p:sp>
      <p:sp>
        <p:nvSpPr>
          <p:cNvPr id="3" name="Content Placeholder 2"/>
          <p:cNvSpPr>
            <a:spLocks noGrp="1"/>
          </p:cNvSpPr>
          <p:nvPr>
            <p:ph idx="1" hasCustomPrompt="1"/>
          </p:nvPr>
        </p:nvSpPr>
        <p:spPr>
          <a:xfrm>
            <a:off x="479427" y="1568704"/>
            <a:ext cx="11233150" cy="4705096"/>
          </a:xfrm>
        </p:spPr>
        <p:txBody>
          <a:bodyPr/>
          <a:lstStyle>
            <a:lvl1pPr>
              <a:defRPr/>
            </a:lvl1pPr>
            <a:lvl2pPr>
              <a:defRPr/>
            </a:lvl2pPr>
            <a:lvl3pPr>
              <a:defRPr/>
            </a:lvl3pPr>
            <a:lvl4pPr>
              <a:defRPr/>
            </a:lvl4pPr>
            <a:lvl5pPr>
              <a:defRPr/>
            </a:lvl5pPr>
          </a:lstStyle>
          <a:p>
            <a:pPr lvl="0"/>
            <a:r>
              <a:rPr lang="en-US" dirty="0"/>
              <a:t>First level bullet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Text Placeholder 4">
            <a:extLst>
              <a:ext uri="{FF2B5EF4-FFF2-40B4-BE49-F238E27FC236}">
                <a16:creationId xmlns:a16="http://schemas.microsoft.com/office/drawing/2014/main" id="{D5D3E44F-2B7C-4632-ADAB-CF4961609999}"/>
              </a:ext>
            </a:extLst>
          </p:cNvPr>
          <p:cNvSpPr>
            <a:spLocks noGrp="1"/>
          </p:cNvSpPr>
          <p:nvPr>
            <p:ph type="body" sz="quarter" idx="10" hasCustomPrompt="1"/>
          </p:nvPr>
        </p:nvSpPr>
        <p:spPr>
          <a:xfrm>
            <a:off x="4769223" y="6273801"/>
            <a:ext cx="6943353" cy="404533"/>
          </a:xfrm>
        </p:spPr>
        <p:txBody>
          <a:bodyPr vert="horz" lIns="0" tIns="45720" rIns="0" bIns="45720" rtlCol="0" anchor="b">
            <a:noAutofit/>
          </a:bodyPr>
          <a:lstStyle>
            <a:lvl1pPr marL="0" indent="0">
              <a:buNone/>
              <a:defRPr lang="en-GB" sz="800" i="0" dirty="0">
                <a:solidFill>
                  <a:schemeClr val="accent5"/>
                </a:solidFill>
                <a:latin typeface="+mj-lt"/>
              </a:defRPr>
            </a:lvl1pPr>
          </a:lstStyle>
          <a:p>
            <a:pPr marL="228600" lvl="0" indent="-228600" algn="r">
              <a:lnSpc>
                <a:spcPct val="100000"/>
              </a:lnSpc>
              <a:spcBef>
                <a:spcPts val="0"/>
              </a:spcBef>
            </a:pPr>
            <a:r>
              <a:rPr lang="en-US" dirty="0"/>
              <a:t>ADD FOOTNOTE / SOURCE</a:t>
            </a:r>
            <a:endParaRPr lang="en-GB" dirty="0"/>
          </a:p>
        </p:txBody>
      </p:sp>
    </p:spTree>
    <p:extLst>
      <p:ext uri="{BB962C8B-B14F-4D97-AF65-F5344CB8AC3E}">
        <p14:creationId xmlns:p14="http://schemas.microsoft.com/office/powerpoint/2010/main" val="2014199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28_Custom Layout">
    <p:spTree>
      <p:nvGrpSpPr>
        <p:cNvPr id="1" name=""/>
        <p:cNvGrpSpPr/>
        <p:nvPr/>
      </p:nvGrpSpPr>
      <p:grpSpPr>
        <a:xfrm>
          <a:off x="0" y="0"/>
          <a:ext cx="0" cy="0"/>
          <a:chOff x="0" y="0"/>
          <a:chExt cx="0" cy="0"/>
        </a:xfrm>
      </p:grpSpPr>
      <p:pic>
        <p:nvPicPr>
          <p:cNvPr id="2" name="Picture Placeholder 115">
            <a:extLst>
              <a:ext uri="{FF2B5EF4-FFF2-40B4-BE49-F238E27FC236}">
                <a16:creationId xmlns:a16="http://schemas.microsoft.com/office/drawing/2014/main" id="{A49168BD-AB6E-E377-7CEA-0E769437332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a:pattFill prst="diagBrick">
            <a:fgClr>
              <a:schemeClr val="tx2">
                <a:lumMod val="20000"/>
                <a:lumOff val="80000"/>
              </a:schemeClr>
            </a:fgClr>
            <a:bgClr>
              <a:schemeClr val="bg1"/>
            </a:bgClr>
          </a:pattFill>
        </p:spPr>
      </p:pic>
      <p:sp>
        <p:nvSpPr>
          <p:cNvPr id="61" name="Title 1">
            <a:extLst>
              <a:ext uri="{FF2B5EF4-FFF2-40B4-BE49-F238E27FC236}">
                <a16:creationId xmlns:a16="http://schemas.microsoft.com/office/drawing/2014/main" id="{CCEC7D17-3DDF-1C86-8BA2-50CC5F3D1786}"/>
              </a:ext>
            </a:extLst>
          </p:cNvPr>
          <p:cNvSpPr>
            <a:spLocks noGrp="1"/>
          </p:cNvSpPr>
          <p:nvPr>
            <p:ph type="title"/>
          </p:nvPr>
        </p:nvSpPr>
        <p:spPr>
          <a:xfrm>
            <a:off x="4608551" y="1078100"/>
            <a:ext cx="5071263" cy="2585323"/>
          </a:xfrm>
          <a:prstGeom prst="rect">
            <a:avLst/>
          </a:prstGeom>
        </p:spPr>
        <p:txBody>
          <a:bodyPr wrap="square" anchor="t">
            <a:spAutoFit/>
          </a:bodyPr>
          <a:lstStyle>
            <a:lvl1pPr algn="r">
              <a:defRPr sz="5400">
                <a:solidFill>
                  <a:schemeClr val="tx1"/>
                </a:solidFill>
              </a:defRPr>
            </a:lvl1pPr>
          </a:lstStyle>
          <a:p>
            <a:r>
              <a:rPr lang="en-GB"/>
              <a:t>Click to edit Master title style</a:t>
            </a:r>
            <a:endParaRPr lang="en-US"/>
          </a:p>
        </p:txBody>
      </p:sp>
      <p:sp>
        <p:nvSpPr>
          <p:cNvPr id="86" name="Text Placeholder 18">
            <a:extLst>
              <a:ext uri="{FF2B5EF4-FFF2-40B4-BE49-F238E27FC236}">
                <a16:creationId xmlns:a16="http://schemas.microsoft.com/office/drawing/2014/main" id="{E26A3B28-9CA4-9BFA-FEE1-E65C5A9124BB}"/>
              </a:ext>
            </a:extLst>
          </p:cNvPr>
          <p:cNvSpPr>
            <a:spLocks noGrp="1"/>
          </p:cNvSpPr>
          <p:nvPr>
            <p:ph type="body" sz="quarter" idx="13" hasCustomPrompt="1"/>
          </p:nvPr>
        </p:nvSpPr>
        <p:spPr>
          <a:xfrm>
            <a:off x="6574970" y="3952119"/>
            <a:ext cx="2810385" cy="788724"/>
          </a:xfrm>
          <a:prstGeom prst="rect">
            <a:avLst/>
          </a:prstGeom>
        </p:spPr>
        <p:txBody>
          <a:bodyPr wrap="none" tIns="144000">
            <a:spAutoFit/>
          </a:bodyPr>
          <a:lstStyle>
            <a:lvl1pPr algn="r">
              <a:defRPr sz="2800" b="0" i="0">
                <a:solidFill>
                  <a:schemeClr val="tx1">
                    <a:lumMod val="50000"/>
                    <a:lumOff val="50000"/>
                  </a:schemeClr>
                </a:solidFill>
                <a:latin typeface="Apex New Medium" panose="02010600040501010103" pitchFamily="2" charset="77"/>
                <a:ea typeface="Apex New Medium" panose="02010600040501010103" pitchFamily="2" charset="77"/>
              </a:defRPr>
            </a:lvl1pPr>
          </a:lstStyle>
          <a:p>
            <a:pPr algn="l"/>
            <a:r>
              <a:rPr lang="en-GB" sz="1800"/>
              <a:t>Sub-heading text here and </a:t>
            </a:r>
            <a:br>
              <a:rPr lang="en-GB" sz="1800"/>
            </a:br>
            <a:r>
              <a:rPr lang="en-GB" sz="1800"/>
              <a:t>here and here and here</a:t>
            </a:r>
            <a:endParaRPr lang="en-GB" sz="2400"/>
          </a:p>
        </p:txBody>
      </p:sp>
    </p:spTree>
    <p:extLst>
      <p:ext uri="{BB962C8B-B14F-4D97-AF65-F5344CB8AC3E}">
        <p14:creationId xmlns:p14="http://schemas.microsoft.com/office/powerpoint/2010/main" val="37453671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7_CUSTOM LAYOUT">
    <p:spTree>
      <p:nvGrpSpPr>
        <p:cNvPr id="1" name=""/>
        <p:cNvGrpSpPr/>
        <p:nvPr/>
      </p:nvGrpSpPr>
      <p:grpSpPr>
        <a:xfrm>
          <a:off x="0" y="0"/>
          <a:ext cx="0" cy="0"/>
          <a:chOff x="0" y="0"/>
          <a:chExt cx="0" cy="0"/>
        </a:xfrm>
      </p:grpSpPr>
      <p:sp>
        <p:nvSpPr>
          <p:cNvPr id="23" name="Text Placeholder 13">
            <a:extLst>
              <a:ext uri="{FF2B5EF4-FFF2-40B4-BE49-F238E27FC236}">
                <a16:creationId xmlns:a16="http://schemas.microsoft.com/office/drawing/2014/main" id="{72D027E8-2D4E-9357-81F5-234479FBBA1A}"/>
              </a:ext>
            </a:extLst>
          </p:cNvPr>
          <p:cNvSpPr>
            <a:spLocks noGrp="1"/>
          </p:cNvSpPr>
          <p:nvPr>
            <p:ph type="body" sz="quarter" idx="16" hasCustomPrompt="1"/>
          </p:nvPr>
        </p:nvSpPr>
        <p:spPr>
          <a:xfrm>
            <a:off x="283475" y="845445"/>
            <a:ext cx="10079724" cy="352276"/>
          </a:xfrm>
          <a:prstGeom prst="rect">
            <a:avLst/>
          </a:prstGeom>
        </p:spPr>
        <p:txBody>
          <a:bodyPr wrap="square">
            <a:spAutoFit/>
          </a:bodyPr>
          <a:lstStyle>
            <a:lvl1pPr>
              <a:defRPr sz="1800" b="0" i="0">
                <a:solidFill>
                  <a:schemeClr val="tx1">
                    <a:lumMod val="65000"/>
                    <a:lumOff val="35000"/>
                  </a:schemeClr>
                </a:solidFill>
                <a:latin typeface="Apex New Medium" panose="02010600040501010103" pitchFamily="2" charset="77"/>
                <a:ea typeface="Apex New Medium" panose="02010600040501010103" pitchFamily="2" charset="77"/>
              </a:defRPr>
            </a:lvl1pPr>
            <a:lvl2pPr>
              <a:defRPr sz="1400"/>
            </a:lvl2pPr>
            <a:lvl3pPr>
              <a:defRPr sz="1200"/>
            </a:lvl3pPr>
            <a:lvl4pPr>
              <a:defRPr sz="1100"/>
            </a:lvl4pPr>
            <a:lvl5pPr>
              <a:defRPr sz="1100"/>
            </a:lvl5pPr>
          </a:lstStyle>
          <a:p>
            <a:pPr algn="l"/>
            <a:r>
              <a:rPr lang="en-GB" sz="1600"/>
              <a:t>Sub-heading text here and here and here and here</a:t>
            </a:r>
            <a:endParaRPr lang="en-GB" sz="2000"/>
          </a:p>
        </p:txBody>
      </p:sp>
      <p:sp>
        <p:nvSpPr>
          <p:cNvPr id="5" name="Text Placeholder 4">
            <a:extLst>
              <a:ext uri="{FF2B5EF4-FFF2-40B4-BE49-F238E27FC236}">
                <a16:creationId xmlns:a16="http://schemas.microsoft.com/office/drawing/2014/main" id="{481F9625-3BD0-8CEF-BB6E-C2D380C4041F}"/>
              </a:ext>
            </a:extLst>
          </p:cNvPr>
          <p:cNvSpPr>
            <a:spLocks noGrp="1"/>
          </p:cNvSpPr>
          <p:nvPr>
            <p:ph type="body" sz="quarter" idx="17" hasCustomPrompt="1"/>
          </p:nvPr>
        </p:nvSpPr>
        <p:spPr>
          <a:xfrm>
            <a:off x="283474" y="1778000"/>
            <a:ext cx="3672000" cy="3902075"/>
          </a:xfrm>
          <a:prstGeom prst="rect">
            <a:avLst/>
          </a:prstGeom>
        </p:spPr>
        <p:txBody>
          <a:bodyPr/>
          <a:lstStyle>
            <a:lvl1pPr marL="0" indent="0" algn="l">
              <a:lnSpc>
                <a:spcPct val="150000"/>
              </a:lnSpc>
              <a:buFont typeface="Arial" panose="020B0604020202020204" pitchFamily="34" charset="0"/>
              <a:buNone/>
              <a:defRPr sz="1600" b="0" i="0">
                <a:solidFill>
                  <a:schemeClr val="tx1">
                    <a:lumMod val="65000"/>
                    <a:lumOff val="35000"/>
                  </a:schemeClr>
                </a:solidFill>
                <a:latin typeface="Apex New Book" panose="02010600040501010103" pitchFamily="2" charset="77"/>
                <a:ea typeface="Apex New Book" panose="02010600040501010103" pitchFamily="2" charset="77"/>
              </a:defRPr>
            </a:lvl1pPr>
            <a:lvl2pPr marL="86575"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2pPr>
            <a:lvl3pPr marL="370647"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3pPr>
            <a:lvl4pPr marL="608728"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4pPr>
            <a:lvl5pPr marL="921209"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5pPr>
          </a:lstStyle>
          <a:p>
            <a:pPr lvl="0"/>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 </a:t>
            </a:r>
            <a:r>
              <a:rPr lang="en-GB" err="1"/>
              <a:t>sed</a:t>
            </a:r>
            <a:r>
              <a:rPr lang="en-GB"/>
              <a:t> </a:t>
            </a:r>
            <a:r>
              <a:rPr lang="en-GB" err="1"/>
              <a:t>diam</a:t>
            </a:r>
            <a:r>
              <a:rPr lang="en-GB"/>
              <a:t> </a:t>
            </a:r>
            <a:r>
              <a:rPr lang="en-GB" err="1"/>
              <a:t>nonummy</a:t>
            </a:r>
            <a:r>
              <a:rPr lang="en-GB"/>
              <a:t> </a:t>
            </a:r>
            <a:r>
              <a:rPr lang="en-GB" err="1"/>
              <a:t>nibh</a:t>
            </a:r>
            <a:r>
              <a:rPr lang="en-GB"/>
              <a:t> </a:t>
            </a:r>
            <a:r>
              <a:rPr lang="en-GB" err="1"/>
              <a:t>euismod</a:t>
            </a:r>
            <a:r>
              <a:rPr lang="en-GB"/>
              <a:t> </a:t>
            </a:r>
            <a:r>
              <a:rPr lang="en-GB" err="1"/>
              <a:t>tincidunt</a:t>
            </a:r>
            <a:r>
              <a:rPr lang="en-GB"/>
              <a:t> </a:t>
            </a:r>
            <a:r>
              <a:rPr lang="en-GB" err="1"/>
              <a:t>ut</a:t>
            </a:r>
            <a:r>
              <a:rPr lang="en-GB"/>
              <a:t> </a:t>
            </a:r>
            <a:r>
              <a:rPr lang="en-GB" err="1"/>
              <a:t>laoreet</a:t>
            </a:r>
            <a:r>
              <a:rPr lang="en-GB"/>
              <a:t> dolore magna </a:t>
            </a:r>
            <a:r>
              <a:rPr lang="en-GB" err="1"/>
              <a:t>aliquam</a:t>
            </a:r>
            <a:r>
              <a:rPr lang="en-GB"/>
              <a:t> </a:t>
            </a:r>
            <a:r>
              <a:rPr lang="en-GB" err="1"/>
              <a:t>erat</a:t>
            </a:r>
            <a:r>
              <a:rPr lang="en-GB"/>
              <a:t> </a:t>
            </a:r>
            <a:r>
              <a:rPr lang="en-GB" err="1"/>
              <a:t>volutpat</a:t>
            </a:r>
            <a:r>
              <a:rPr lang="en-GB"/>
              <a:t>. Ut </a:t>
            </a:r>
            <a:r>
              <a:rPr lang="en-GB" err="1"/>
              <a:t>wisi</a:t>
            </a:r>
            <a:r>
              <a:rPr lang="en-GB"/>
              <a:t> </a:t>
            </a:r>
            <a:r>
              <a:rPr lang="en-GB" err="1"/>
              <a:t>enim</a:t>
            </a:r>
            <a:r>
              <a:rPr lang="en-GB"/>
              <a:t> ad minim </a:t>
            </a:r>
            <a:r>
              <a:rPr lang="en-GB" err="1"/>
              <a:t>veniam</a:t>
            </a:r>
            <a:r>
              <a:rPr lang="en-GB"/>
              <a:t>, </a:t>
            </a:r>
            <a:r>
              <a:rPr lang="en-GB" err="1"/>
              <a:t>quis</a:t>
            </a:r>
            <a:r>
              <a:rPr lang="en-GB"/>
              <a:t> </a:t>
            </a:r>
            <a:r>
              <a:rPr lang="en-GB" err="1"/>
              <a:t>nostrud</a:t>
            </a:r>
            <a:r>
              <a:rPr lang="en-GB"/>
              <a:t> </a:t>
            </a:r>
            <a:r>
              <a:rPr lang="en-GB" err="1"/>
              <a:t>exerci</a:t>
            </a:r>
            <a:r>
              <a:rPr lang="en-GB"/>
              <a:t> </a:t>
            </a:r>
            <a:r>
              <a:rPr lang="en-GB" err="1"/>
              <a:t>tation</a:t>
            </a:r>
            <a:r>
              <a:rPr lang="en-GB"/>
              <a:t> </a:t>
            </a:r>
            <a:r>
              <a:rPr lang="en-GB" err="1"/>
              <a:t>ullamcorper</a:t>
            </a:r>
            <a:r>
              <a:rPr lang="en-GB"/>
              <a:t> </a:t>
            </a:r>
            <a:r>
              <a:rPr lang="en-GB" err="1"/>
              <a:t>suscipit</a:t>
            </a:r>
            <a:r>
              <a:rPr lang="en-GB"/>
              <a:t> </a:t>
            </a:r>
            <a:r>
              <a:rPr lang="en-GB" err="1"/>
              <a:t>lobortis</a:t>
            </a:r>
            <a:r>
              <a:rPr lang="en-GB"/>
              <a:t> </a:t>
            </a:r>
            <a:r>
              <a:rPr lang="en-GB" err="1"/>
              <a:t>nisl</a:t>
            </a:r>
            <a:r>
              <a:rPr lang="en-GB"/>
              <a:t> </a:t>
            </a:r>
            <a:r>
              <a:rPr lang="en-GB" err="1"/>
              <a:t>ut</a:t>
            </a:r>
            <a:r>
              <a:rPr lang="en-GB"/>
              <a:t> </a:t>
            </a:r>
            <a:r>
              <a:rPr lang="en-GB" err="1"/>
              <a:t>aliquip</a:t>
            </a:r>
            <a:r>
              <a:rPr lang="en-GB"/>
              <a:t> ex </a:t>
            </a:r>
            <a:r>
              <a:rPr lang="en-GB" err="1"/>
              <a:t>ea</a:t>
            </a:r>
            <a:r>
              <a:rPr lang="en-GB"/>
              <a:t> </a:t>
            </a:r>
            <a:r>
              <a:rPr lang="en-GB" err="1"/>
              <a:t>commodo</a:t>
            </a:r>
            <a:r>
              <a:rPr lang="en-GB"/>
              <a:t> </a:t>
            </a:r>
            <a:r>
              <a:rPr lang="en-GB" err="1"/>
              <a:t>consequat</a:t>
            </a:r>
            <a:r>
              <a:rPr lang="en-GB"/>
              <a:t>. </a:t>
            </a:r>
          </a:p>
        </p:txBody>
      </p:sp>
      <p:sp>
        <p:nvSpPr>
          <p:cNvPr id="6" name="Text Placeholder 4">
            <a:extLst>
              <a:ext uri="{FF2B5EF4-FFF2-40B4-BE49-F238E27FC236}">
                <a16:creationId xmlns:a16="http://schemas.microsoft.com/office/drawing/2014/main" id="{5CFE821C-A126-325A-A5F7-2E8FCBEC6AC0}"/>
              </a:ext>
            </a:extLst>
          </p:cNvPr>
          <p:cNvSpPr>
            <a:spLocks noGrp="1"/>
          </p:cNvSpPr>
          <p:nvPr>
            <p:ph type="body" sz="quarter" idx="18" hasCustomPrompt="1"/>
          </p:nvPr>
        </p:nvSpPr>
        <p:spPr>
          <a:xfrm>
            <a:off x="4260000" y="1778000"/>
            <a:ext cx="3672000" cy="3902075"/>
          </a:xfrm>
          <a:prstGeom prst="rect">
            <a:avLst/>
          </a:prstGeom>
        </p:spPr>
        <p:txBody>
          <a:bodyPr/>
          <a:lstStyle>
            <a:lvl1pPr marL="0" indent="0" algn="l">
              <a:lnSpc>
                <a:spcPct val="150000"/>
              </a:lnSpc>
              <a:buFont typeface="Arial" panose="020B0604020202020204" pitchFamily="34" charset="0"/>
              <a:buNone/>
              <a:defRPr sz="1400" b="0" i="0">
                <a:solidFill>
                  <a:schemeClr val="tx1">
                    <a:lumMod val="65000"/>
                    <a:lumOff val="35000"/>
                  </a:schemeClr>
                </a:solidFill>
                <a:latin typeface="Apex New Book" panose="02010600040501010103" pitchFamily="2" charset="77"/>
                <a:ea typeface="Apex New Book" panose="02010600040501010103" pitchFamily="2" charset="77"/>
              </a:defRPr>
            </a:lvl1pPr>
            <a:lvl2pPr marL="86575"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2pPr>
            <a:lvl3pPr marL="370647"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3pPr>
            <a:lvl4pPr marL="608728"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4pPr>
            <a:lvl5pPr marL="921209"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5pPr>
          </a:lstStyle>
          <a:p>
            <a:pPr lvl="0"/>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 </a:t>
            </a:r>
            <a:r>
              <a:rPr lang="en-GB" err="1"/>
              <a:t>sed</a:t>
            </a:r>
            <a:r>
              <a:rPr lang="en-GB"/>
              <a:t> </a:t>
            </a:r>
            <a:r>
              <a:rPr lang="en-GB" err="1"/>
              <a:t>diam</a:t>
            </a:r>
            <a:r>
              <a:rPr lang="en-GB"/>
              <a:t> </a:t>
            </a:r>
            <a:r>
              <a:rPr lang="en-GB" err="1"/>
              <a:t>nonummy</a:t>
            </a:r>
            <a:r>
              <a:rPr lang="en-GB"/>
              <a:t> </a:t>
            </a:r>
            <a:r>
              <a:rPr lang="en-GB" err="1"/>
              <a:t>nibh</a:t>
            </a:r>
            <a:r>
              <a:rPr lang="en-GB"/>
              <a:t> </a:t>
            </a:r>
            <a:r>
              <a:rPr lang="en-GB" err="1"/>
              <a:t>euismod</a:t>
            </a:r>
            <a:r>
              <a:rPr lang="en-GB"/>
              <a:t> </a:t>
            </a:r>
            <a:r>
              <a:rPr lang="en-GB" err="1"/>
              <a:t>tincidunt</a:t>
            </a:r>
            <a:r>
              <a:rPr lang="en-GB"/>
              <a:t> </a:t>
            </a:r>
            <a:r>
              <a:rPr lang="en-GB" err="1"/>
              <a:t>ut</a:t>
            </a:r>
            <a:r>
              <a:rPr lang="en-GB"/>
              <a:t> </a:t>
            </a:r>
            <a:r>
              <a:rPr lang="en-GB" err="1"/>
              <a:t>laoreet</a:t>
            </a:r>
            <a:r>
              <a:rPr lang="en-GB"/>
              <a:t> dolore magna </a:t>
            </a:r>
            <a:r>
              <a:rPr lang="en-GB" err="1"/>
              <a:t>aliquam</a:t>
            </a:r>
            <a:r>
              <a:rPr lang="en-GB"/>
              <a:t> </a:t>
            </a:r>
            <a:r>
              <a:rPr lang="en-GB" err="1"/>
              <a:t>erat</a:t>
            </a:r>
            <a:r>
              <a:rPr lang="en-GB"/>
              <a:t> </a:t>
            </a:r>
            <a:r>
              <a:rPr lang="en-GB" err="1"/>
              <a:t>volutpat</a:t>
            </a:r>
            <a:r>
              <a:rPr lang="en-GB"/>
              <a:t>. Ut </a:t>
            </a:r>
            <a:r>
              <a:rPr lang="en-GB" err="1"/>
              <a:t>wisi</a:t>
            </a:r>
            <a:r>
              <a:rPr lang="en-GB"/>
              <a:t> </a:t>
            </a:r>
            <a:r>
              <a:rPr lang="en-GB" err="1"/>
              <a:t>enim</a:t>
            </a:r>
            <a:r>
              <a:rPr lang="en-GB"/>
              <a:t> ad minim </a:t>
            </a:r>
            <a:r>
              <a:rPr lang="en-GB" err="1"/>
              <a:t>veniam</a:t>
            </a:r>
            <a:r>
              <a:rPr lang="en-GB"/>
              <a:t>, </a:t>
            </a:r>
            <a:r>
              <a:rPr lang="en-GB" err="1"/>
              <a:t>quis</a:t>
            </a:r>
            <a:r>
              <a:rPr lang="en-GB"/>
              <a:t> </a:t>
            </a:r>
            <a:r>
              <a:rPr lang="en-GB" err="1"/>
              <a:t>nostrud</a:t>
            </a:r>
            <a:r>
              <a:rPr lang="en-GB"/>
              <a:t> </a:t>
            </a:r>
            <a:r>
              <a:rPr lang="en-GB" err="1"/>
              <a:t>exerci</a:t>
            </a:r>
            <a:r>
              <a:rPr lang="en-GB"/>
              <a:t> </a:t>
            </a:r>
            <a:r>
              <a:rPr lang="en-GB" err="1"/>
              <a:t>tation</a:t>
            </a:r>
            <a:r>
              <a:rPr lang="en-GB"/>
              <a:t> </a:t>
            </a:r>
            <a:r>
              <a:rPr lang="en-GB" err="1"/>
              <a:t>ullamcorper</a:t>
            </a:r>
            <a:r>
              <a:rPr lang="en-GB"/>
              <a:t> </a:t>
            </a:r>
            <a:r>
              <a:rPr lang="en-GB" err="1"/>
              <a:t>suscipit</a:t>
            </a:r>
            <a:r>
              <a:rPr lang="en-GB"/>
              <a:t> </a:t>
            </a:r>
            <a:r>
              <a:rPr lang="en-GB" err="1"/>
              <a:t>lobortis</a:t>
            </a:r>
            <a:r>
              <a:rPr lang="en-GB"/>
              <a:t> </a:t>
            </a:r>
            <a:r>
              <a:rPr lang="en-GB" err="1"/>
              <a:t>nisl</a:t>
            </a:r>
            <a:r>
              <a:rPr lang="en-GB"/>
              <a:t> </a:t>
            </a:r>
            <a:r>
              <a:rPr lang="en-GB" err="1"/>
              <a:t>ut</a:t>
            </a:r>
            <a:r>
              <a:rPr lang="en-GB"/>
              <a:t> </a:t>
            </a:r>
            <a:r>
              <a:rPr lang="en-GB" err="1"/>
              <a:t>aliquip</a:t>
            </a:r>
            <a:r>
              <a:rPr lang="en-GB"/>
              <a:t> ex </a:t>
            </a:r>
            <a:r>
              <a:rPr lang="en-GB" err="1"/>
              <a:t>ea</a:t>
            </a:r>
            <a:r>
              <a:rPr lang="en-GB"/>
              <a:t> </a:t>
            </a:r>
            <a:r>
              <a:rPr lang="en-GB" err="1"/>
              <a:t>commodo</a:t>
            </a:r>
            <a:r>
              <a:rPr lang="en-GB"/>
              <a:t> </a:t>
            </a:r>
            <a:r>
              <a:rPr lang="en-GB" err="1"/>
              <a:t>consequat</a:t>
            </a:r>
            <a:r>
              <a:rPr lang="en-GB"/>
              <a:t>. </a:t>
            </a:r>
          </a:p>
        </p:txBody>
      </p:sp>
      <p:sp>
        <p:nvSpPr>
          <p:cNvPr id="7" name="Text Placeholder 4">
            <a:extLst>
              <a:ext uri="{FF2B5EF4-FFF2-40B4-BE49-F238E27FC236}">
                <a16:creationId xmlns:a16="http://schemas.microsoft.com/office/drawing/2014/main" id="{177C89CF-65C0-65A1-9053-1E5547FD1A35}"/>
              </a:ext>
            </a:extLst>
          </p:cNvPr>
          <p:cNvSpPr>
            <a:spLocks noGrp="1"/>
          </p:cNvSpPr>
          <p:nvPr>
            <p:ph type="body" sz="quarter" idx="19" hasCustomPrompt="1"/>
          </p:nvPr>
        </p:nvSpPr>
        <p:spPr>
          <a:xfrm>
            <a:off x="8236526" y="1778000"/>
            <a:ext cx="3672000" cy="3902075"/>
          </a:xfrm>
          <a:prstGeom prst="rect">
            <a:avLst/>
          </a:prstGeom>
        </p:spPr>
        <p:txBody>
          <a:bodyPr/>
          <a:lstStyle>
            <a:lvl1pPr marL="0" indent="0" algn="l">
              <a:lnSpc>
                <a:spcPct val="150000"/>
              </a:lnSpc>
              <a:buFont typeface="Arial" panose="020B0604020202020204" pitchFamily="34" charset="0"/>
              <a:buNone/>
              <a:defRPr sz="1400" b="0" i="0">
                <a:solidFill>
                  <a:schemeClr val="tx1">
                    <a:lumMod val="65000"/>
                    <a:lumOff val="35000"/>
                  </a:schemeClr>
                </a:solidFill>
                <a:latin typeface="Apex New Book" panose="02010600040501010103" pitchFamily="2" charset="77"/>
                <a:ea typeface="Apex New Book" panose="02010600040501010103" pitchFamily="2" charset="77"/>
              </a:defRPr>
            </a:lvl1pPr>
            <a:lvl2pPr marL="86575"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2pPr>
            <a:lvl3pPr marL="370647"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3pPr>
            <a:lvl4pPr marL="608728"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4pPr>
            <a:lvl5pPr marL="921209" indent="0" algn="l">
              <a:buNone/>
              <a:defRPr b="0" i="0">
                <a:solidFill>
                  <a:schemeClr val="tx1">
                    <a:lumMod val="65000"/>
                    <a:lumOff val="35000"/>
                  </a:schemeClr>
                </a:solidFill>
                <a:latin typeface="Apex New Book" panose="02010600040501010103" pitchFamily="2" charset="77"/>
                <a:ea typeface="Apex New Book" panose="02010600040501010103" pitchFamily="2" charset="77"/>
              </a:defRPr>
            </a:lvl5pPr>
          </a:lstStyle>
          <a:p>
            <a:pPr lvl="0"/>
            <a:r>
              <a:rPr lang="en-GB"/>
              <a:t>Lorem ipsum </a:t>
            </a:r>
            <a:r>
              <a:rPr lang="en-GB" err="1"/>
              <a:t>dolor</a:t>
            </a:r>
            <a:r>
              <a:rPr lang="en-GB"/>
              <a:t> sit </a:t>
            </a:r>
            <a:r>
              <a:rPr lang="en-GB" err="1"/>
              <a:t>amet</a:t>
            </a:r>
            <a:r>
              <a:rPr lang="en-GB"/>
              <a:t>, </a:t>
            </a:r>
            <a:r>
              <a:rPr lang="en-GB" err="1"/>
              <a:t>consectetuer</a:t>
            </a:r>
            <a:r>
              <a:rPr lang="en-GB"/>
              <a:t> </a:t>
            </a:r>
            <a:r>
              <a:rPr lang="en-GB" err="1"/>
              <a:t>adipiscing</a:t>
            </a:r>
            <a:r>
              <a:rPr lang="en-GB"/>
              <a:t> </a:t>
            </a:r>
            <a:r>
              <a:rPr lang="en-GB" err="1"/>
              <a:t>elit</a:t>
            </a:r>
            <a:r>
              <a:rPr lang="en-GB"/>
              <a:t>, </a:t>
            </a:r>
            <a:r>
              <a:rPr lang="en-GB" err="1"/>
              <a:t>sed</a:t>
            </a:r>
            <a:r>
              <a:rPr lang="en-GB"/>
              <a:t> </a:t>
            </a:r>
            <a:r>
              <a:rPr lang="en-GB" err="1"/>
              <a:t>diam</a:t>
            </a:r>
            <a:r>
              <a:rPr lang="en-GB"/>
              <a:t> </a:t>
            </a:r>
            <a:r>
              <a:rPr lang="en-GB" err="1"/>
              <a:t>nonummy</a:t>
            </a:r>
            <a:r>
              <a:rPr lang="en-GB"/>
              <a:t> </a:t>
            </a:r>
            <a:r>
              <a:rPr lang="en-GB" err="1"/>
              <a:t>nibh</a:t>
            </a:r>
            <a:r>
              <a:rPr lang="en-GB"/>
              <a:t> </a:t>
            </a:r>
            <a:r>
              <a:rPr lang="en-GB" err="1"/>
              <a:t>euismod</a:t>
            </a:r>
            <a:r>
              <a:rPr lang="en-GB"/>
              <a:t> </a:t>
            </a:r>
            <a:r>
              <a:rPr lang="en-GB" err="1"/>
              <a:t>tincidunt</a:t>
            </a:r>
            <a:r>
              <a:rPr lang="en-GB"/>
              <a:t> </a:t>
            </a:r>
            <a:r>
              <a:rPr lang="en-GB" err="1"/>
              <a:t>ut</a:t>
            </a:r>
            <a:r>
              <a:rPr lang="en-GB"/>
              <a:t> </a:t>
            </a:r>
            <a:r>
              <a:rPr lang="en-GB" err="1"/>
              <a:t>laoreet</a:t>
            </a:r>
            <a:r>
              <a:rPr lang="en-GB"/>
              <a:t> dolore magna </a:t>
            </a:r>
            <a:r>
              <a:rPr lang="en-GB" err="1"/>
              <a:t>aliquam</a:t>
            </a:r>
            <a:r>
              <a:rPr lang="en-GB"/>
              <a:t> </a:t>
            </a:r>
            <a:r>
              <a:rPr lang="en-GB" err="1"/>
              <a:t>erat</a:t>
            </a:r>
            <a:r>
              <a:rPr lang="en-GB"/>
              <a:t> </a:t>
            </a:r>
            <a:r>
              <a:rPr lang="en-GB" err="1"/>
              <a:t>volutpat</a:t>
            </a:r>
            <a:r>
              <a:rPr lang="en-GB"/>
              <a:t>. Ut </a:t>
            </a:r>
            <a:r>
              <a:rPr lang="en-GB" err="1"/>
              <a:t>wisi</a:t>
            </a:r>
            <a:r>
              <a:rPr lang="en-GB"/>
              <a:t> </a:t>
            </a:r>
            <a:r>
              <a:rPr lang="en-GB" err="1"/>
              <a:t>enim</a:t>
            </a:r>
            <a:r>
              <a:rPr lang="en-GB"/>
              <a:t> ad minim </a:t>
            </a:r>
            <a:r>
              <a:rPr lang="en-GB" err="1"/>
              <a:t>veniam</a:t>
            </a:r>
            <a:r>
              <a:rPr lang="en-GB"/>
              <a:t>, </a:t>
            </a:r>
            <a:r>
              <a:rPr lang="en-GB" err="1"/>
              <a:t>quis</a:t>
            </a:r>
            <a:r>
              <a:rPr lang="en-GB"/>
              <a:t> </a:t>
            </a:r>
            <a:r>
              <a:rPr lang="en-GB" err="1"/>
              <a:t>nostrud</a:t>
            </a:r>
            <a:r>
              <a:rPr lang="en-GB"/>
              <a:t> </a:t>
            </a:r>
            <a:r>
              <a:rPr lang="en-GB" err="1"/>
              <a:t>exerci</a:t>
            </a:r>
            <a:r>
              <a:rPr lang="en-GB"/>
              <a:t> </a:t>
            </a:r>
            <a:r>
              <a:rPr lang="en-GB" err="1"/>
              <a:t>tation</a:t>
            </a:r>
            <a:r>
              <a:rPr lang="en-GB"/>
              <a:t> </a:t>
            </a:r>
            <a:r>
              <a:rPr lang="en-GB" err="1"/>
              <a:t>ullamcorper</a:t>
            </a:r>
            <a:r>
              <a:rPr lang="en-GB"/>
              <a:t> </a:t>
            </a:r>
            <a:r>
              <a:rPr lang="en-GB" err="1"/>
              <a:t>suscipit</a:t>
            </a:r>
            <a:r>
              <a:rPr lang="en-GB"/>
              <a:t> </a:t>
            </a:r>
            <a:r>
              <a:rPr lang="en-GB" err="1"/>
              <a:t>lobortis</a:t>
            </a:r>
            <a:r>
              <a:rPr lang="en-GB"/>
              <a:t> </a:t>
            </a:r>
            <a:r>
              <a:rPr lang="en-GB" err="1"/>
              <a:t>nisl</a:t>
            </a:r>
            <a:r>
              <a:rPr lang="en-GB"/>
              <a:t> </a:t>
            </a:r>
            <a:r>
              <a:rPr lang="en-GB" err="1"/>
              <a:t>ut</a:t>
            </a:r>
            <a:r>
              <a:rPr lang="en-GB"/>
              <a:t> </a:t>
            </a:r>
            <a:r>
              <a:rPr lang="en-GB" err="1"/>
              <a:t>aliquip</a:t>
            </a:r>
            <a:r>
              <a:rPr lang="en-GB"/>
              <a:t> ex </a:t>
            </a:r>
            <a:r>
              <a:rPr lang="en-GB" err="1"/>
              <a:t>ea</a:t>
            </a:r>
            <a:r>
              <a:rPr lang="en-GB"/>
              <a:t> </a:t>
            </a:r>
            <a:r>
              <a:rPr lang="en-GB" err="1"/>
              <a:t>commodo</a:t>
            </a:r>
            <a:r>
              <a:rPr lang="en-GB"/>
              <a:t> </a:t>
            </a:r>
            <a:r>
              <a:rPr lang="en-GB" err="1"/>
              <a:t>consequat</a:t>
            </a:r>
            <a:r>
              <a:rPr lang="en-GB"/>
              <a:t>. </a:t>
            </a:r>
          </a:p>
        </p:txBody>
      </p:sp>
      <p:sp>
        <p:nvSpPr>
          <p:cNvPr id="8" name="Title 1">
            <a:extLst>
              <a:ext uri="{FF2B5EF4-FFF2-40B4-BE49-F238E27FC236}">
                <a16:creationId xmlns:a16="http://schemas.microsoft.com/office/drawing/2014/main" id="{F10E32AF-ABB5-810B-6647-AA7A03E11C8C}"/>
              </a:ext>
            </a:extLst>
          </p:cNvPr>
          <p:cNvSpPr>
            <a:spLocks noGrp="1"/>
          </p:cNvSpPr>
          <p:nvPr>
            <p:ph type="title" hasCustomPrompt="1"/>
          </p:nvPr>
        </p:nvSpPr>
        <p:spPr>
          <a:xfrm>
            <a:off x="283474" y="296088"/>
            <a:ext cx="10079725" cy="369332"/>
          </a:xfrm>
          <a:prstGeom prst="rect">
            <a:avLst/>
          </a:prstGeom>
        </p:spPr>
        <p:txBody>
          <a:bodyPr wrap="square" anchor="ctr" anchorCtr="0">
            <a:spAutoFit/>
          </a:bodyPr>
          <a:lstStyle>
            <a:lvl1pPr>
              <a:defRPr sz="2400"/>
            </a:lvl1pPr>
          </a:lstStyle>
          <a:p>
            <a:r>
              <a:rPr lang="en-US"/>
              <a:t>Click To Edit Custom Slide</a:t>
            </a:r>
            <a:endParaRPr lang="en-GB"/>
          </a:p>
        </p:txBody>
      </p:sp>
    </p:spTree>
    <p:extLst>
      <p:ext uri="{BB962C8B-B14F-4D97-AF65-F5344CB8AC3E}">
        <p14:creationId xmlns:p14="http://schemas.microsoft.com/office/powerpoint/2010/main" val="12144438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2119" y="1590"/>
          <a:ext cx="2116"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3" name="Object 2" hidden="1"/>
                      <p:cNvPicPr/>
                      <p:nvPr/>
                    </p:nvPicPr>
                    <p:blipFill>
                      <a:blip r:embed="rId4"/>
                      <a:stretch>
                        <a:fillRect/>
                      </a:stretch>
                    </p:blipFill>
                    <p:spPr>
                      <a:xfrm>
                        <a:off x="2119" y="1590"/>
                        <a:ext cx="2116" cy="1587"/>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dirty="0"/>
              <a:t>Click to edit Master title style</a:t>
            </a:r>
            <a:endParaRPr lang="en-ZA" dirty="0"/>
          </a:p>
        </p:txBody>
      </p:sp>
    </p:spTree>
    <p:extLst>
      <p:ext uri="{BB962C8B-B14F-4D97-AF65-F5344CB8AC3E}">
        <p14:creationId xmlns:p14="http://schemas.microsoft.com/office/powerpoint/2010/main" val="2729654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2119" y="1590"/>
          <a:ext cx="2116" cy="1587"/>
        </p:xfrm>
        <a:graphic>
          <a:graphicData uri="http://schemas.openxmlformats.org/presentationml/2006/ole">
            <mc:AlternateContent xmlns:mc="http://schemas.openxmlformats.org/markup-compatibility/2006">
              <mc:Choice xmlns:v="urn:schemas-microsoft-com:vml" Requires="v">
                <p:oleObj name="think-cell Slide" r:id="rId3" imgW="421" imgH="420" progId="TCLayout.ActiveDocument.1">
                  <p:embed/>
                </p:oleObj>
              </mc:Choice>
              <mc:Fallback>
                <p:oleObj name="think-cell Slide" r:id="rId3" imgW="421" imgH="420" progId="TCLayout.ActiveDocument.1">
                  <p:embed/>
                  <p:pic>
                    <p:nvPicPr>
                      <p:cNvPr id="4" name="Object 3" hidden="1"/>
                      <p:cNvPicPr/>
                      <p:nvPr/>
                    </p:nvPicPr>
                    <p:blipFill>
                      <a:blip r:embed="rId4"/>
                      <a:stretch>
                        <a:fillRect/>
                      </a:stretch>
                    </p:blipFill>
                    <p:spPr>
                      <a:xfrm>
                        <a:off x="2119" y="1590"/>
                        <a:ext cx="2116" cy="1587"/>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Tree>
    <p:extLst>
      <p:ext uri="{BB962C8B-B14F-4D97-AF65-F5344CB8AC3E}">
        <p14:creationId xmlns:p14="http://schemas.microsoft.com/office/powerpoint/2010/main" val="38655903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ivider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955" y="1589"/>
          <a:ext cx="1953"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3" name="Object 2" hidden="1"/>
                      <p:cNvPicPr/>
                      <p:nvPr/>
                    </p:nvPicPr>
                    <p:blipFill>
                      <a:blip r:embed="rId4"/>
                      <a:stretch>
                        <a:fillRect/>
                      </a:stretch>
                    </p:blipFill>
                    <p:spPr>
                      <a:xfrm>
                        <a:off x="1955" y="1589"/>
                        <a:ext cx="1953" cy="1587"/>
                      </a:xfrm>
                      <a:prstGeom prst="rect">
                        <a:avLst/>
                      </a:prstGeom>
                    </p:spPr>
                  </p:pic>
                </p:oleObj>
              </mc:Fallback>
            </mc:AlternateContent>
          </a:graphicData>
        </a:graphic>
      </p:graphicFrame>
      <p:sp>
        <p:nvSpPr>
          <p:cNvPr id="6" name="Picture Placeholder 5">
            <a:extLst>
              <a:ext uri="{FF2B5EF4-FFF2-40B4-BE49-F238E27FC236}">
                <a16:creationId xmlns:a16="http://schemas.microsoft.com/office/drawing/2014/main" id="{7D1DD1A4-1453-46F8-9DF0-B6DAC26E50FF}"/>
              </a:ext>
            </a:extLst>
          </p:cNvPr>
          <p:cNvSpPr>
            <a:spLocks noGrp="1"/>
          </p:cNvSpPr>
          <p:nvPr>
            <p:ph type="pic" sz="quarter" idx="10"/>
          </p:nvPr>
        </p:nvSpPr>
        <p:spPr>
          <a:xfrm>
            <a:off x="0" y="1268416"/>
            <a:ext cx="12192000" cy="5589587"/>
          </a:xfrm>
          <a:solidFill>
            <a:schemeClr val="bg2">
              <a:lumMod val="40000"/>
              <a:lumOff val="60000"/>
            </a:schemeClr>
          </a:solidFill>
        </p:spPr>
        <p:txBody>
          <a:bodyPr/>
          <a:lstStyle/>
          <a:p>
            <a:endParaRPr lang="en-ZA" dirty="0"/>
          </a:p>
        </p:txBody>
      </p:sp>
      <p:sp>
        <p:nvSpPr>
          <p:cNvPr id="2" name="Title 1">
            <a:extLst>
              <a:ext uri="{FF2B5EF4-FFF2-40B4-BE49-F238E27FC236}">
                <a16:creationId xmlns:a16="http://schemas.microsoft.com/office/drawing/2014/main" id="{38A4AD69-0303-4036-A593-41BFCC83BF37}"/>
              </a:ext>
            </a:extLst>
          </p:cNvPr>
          <p:cNvSpPr>
            <a:spLocks noGrp="1"/>
          </p:cNvSpPr>
          <p:nvPr>
            <p:ph type="title"/>
          </p:nvPr>
        </p:nvSpPr>
        <p:spPr/>
        <p:txBody>
          <a:bodyPr/>
          <a:lstStyle/>
          <a:p>
            <a:r>
              <a:rPr lang="en-US"/>
              <a:t>Click to edit Master title style</a:t>
            </a:r>
            <a:endParaRPr lang="en-ZA"/>
          </a:p>
        </p:txBody>
      </p:sp>
      <p:pic>
        <p:nvPicPr>
          <p:cNvPr id="8" name="Content Placeholder 5">
            <a:extLst>
              <a:ext uri="{FF2B5EF4-FFF2-40B4-BE49-F238E27FC236}">
                <a16:creationId xmlns:a16="http://schemas.microsoft.com/office/drawing/2014/main" id="{F85A0533-68CE-4F84-855E-B84A0AED29A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986987" y="209953"/>
            <a:ext cx="1046886" cy="648593"/>
          </a:xfrm>
          <a:prstGeom prst="rect">
            <a:avLst/>
          </a:prstGeom>
        </p:spPr>
      </p:pic>
    </p:spTree>
    <p:extLst>
      <p:ext uri="{BB962C8B-B14F-4D97-AF65-F5344CB8AC3E}">
        <p14:creationId xmlns:p14="http://schemas.microsoft.com/office/powerpoint/2010/main" val="2456984455"/>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theme" Target="../theme/theme1.xml"/><Relationship Id="rId12"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jpg"/><Relationship Id="rId5" Type="http://schemas.openxmlformats.org/officeDocument/2006/relationships/slideLayout" Target="../slideLayouts/slideLayout5.xml"/><Relationship Id="rId10"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oleObject" Target="../embeddings/oleObject1.bin"/></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13" Type="http://schemas.openxmlformats.org/officeDocument/2006/relationships/image" Target="../media/image3.jpeg"/><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image" Target="../media/image2.jpg"/><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image" Target="../media/image1.emf"/><Relationship Id="rId5" Type="http://schemas.openxmlformats.org/officeDocument/2006/relationships/slideLayout" Target="../slideLayouts/slideLayout11.xml"/><Relationship Id="rId10" Type="http://schemas.openxmlformats.org/officeDocument/2006/relationships/oleObject" Target="../embeddings/oleObject6.bin"/><Relationship Id="rId4" Type="http://schemas.openxmlformats.org/officeDocument/2006/relationships/slideLayout" Target="../slideLayouts/slideLayout10.xml"/><Relationship Id="rId9" Type="http://schemas.openxmlformats.org/officeDocument/2006/relationships/tags" Target="../tags/tag7.xml"/></Relationships>
</file>

<file path=ppt/slideMasters/_rels/slideMaster3.xml.rels><?xml version="1.0" encoding="UTF-8" standalone="yes"?>
<Relationships xmlns="http://schemas.openxmlformats.org/package/2006/relationships"><Relationship Id="rId8" Type="http://schemas.openxmlformats.org/officeDocument/2006/relationships/oleObject" Target="../embeddings/oleObject10.bin"/><Relationship Id="rId3" Type="http://schemas.openxmlformats.org/officeDocument/2006/relationships/slideLayout" Target="../slideLayouts/slideLayout16.xml"/><Relationship Id="rId7" Type="http://schemas.openxmlformats.org/officeDocument/2006/relationships/tags" Target="../tags/tag11.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theme" Target="../theme/theme3.xml"/><Relationship Id="rId11" Type="http://schemas.openxmlformats.org/officeDocument/2006/relationships/image" Target="../media/image3.jpeg"/><Relationship Id="rId5" Type="http://schemas.openxmlformats.org/officeDocument/2006/relationships/slideLayout" Target="../slideLayouts/slideLayout18.xml"/><Relationship Id="rId10" Type="http://schemas.openxmlformats.org/officeDocument/2006/relationships/image" Target="../media/image2.jpg"/><Relationship Id="rId4" Type="http://schemas.openxmlformats.org/officeDocument/2006/relationships/slideLayout" Target="../slideLayouts/slideLayout17.xml"/><Relationship Id="rId9"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8"/>
            </p:custDataLst>
          </p:nvPr>
        </p:nvGraphicFramePr>
        <p:xfrm>
          <a:off x="2119" y="1590"/>
          <a:ext cx="2116" cy="1587"/>
        </p:xfrm>
        <a:graphic>
          <a:graphicData uri="http://schemas.openxmlformats.org/presentationml/2006/ole">
            <mc:AlternateContent xmlns:mc="http://schemas.openxmlformats.org/markup-compatibility/2006">
              <mc:Choice xmlns:v="urn:schemas-microsoft-com:vml" Requires="v">
                <p:oleObj name="think-cell Slide" r:id="rId9" imgW="421" imgH="420" progId="TCLayout.ActiveDocument.1">
                  <p:embed/>
                </p:oleObj>
              </mc:Choice>
              <mc:Fallback>
                <p:oleObj name="think-cell Slide" r:id="rId9" imgW="421" imgH="420" progId="TCLayout.ActiveDocument.1">
                  <p:embed/>
                  <p:pic>
                    <p:nvPicPr>
                      <p:cNvPr id="4" name="Object 3" hidden="1"/>
                      <p:cNvPicPr/>
                      <p:nvPr/>
                    </p:nvPicPr>
                    <p:blipFill>
                      <a:blip r:embed="rId10"/>
                      <a:stretch>
                        <a:fillRect/>
                      </a:stretch>
                    </p:blipFill>
                    <p:spPr>
                      <a:xfrm>
                        <a:off x="2119" y="1590"/>
                        <a:ext cx="2116" cy="1587"/>
                      </a:xfrm>
                      <a:prstGeom prst="rect">
                        <a:avLst/>
                      </a:prstGeom>
                    </p:spPr>
                  </p:pic>
                </p:oleObj>
              </mc:Fallback>
            </mc:AlternateContent>
          </a:graphicData>
        </a:graphic>
      </p:graphicFrame>
      <p:pic>
        <p:nvPicPr>
          <p:cNvPr id="49" name="Picture 48">
            <a:extLst>
              <a:ext uri="{FF2B5EF4-FFF2-40B4-BE49-F238E27FC236}">
                <a16:creationId xmlns:a16="http://schemas.microsoft.com/office/drawing/2014/main" id="{3A76663E-EDDE-4DE9-A33A-DA3358BEAF10}"/>
              </a:ext>
            </a:extLst>
          </p:cNvPr>
          <p:cNvPicPr>
            <a:picLocks noChangeAspect="1"/>
          </p:cNvPicPr>
          <p:nvPr userDrawn="1"/>
        </p:nvPicPr>
        <p:blipFill rotWithShape="1">
          <a:blip r:embed="rId11">
            <a:extLst>
              <a:ext uri="{28A0092B-C50C-407E-A947-70E740481C1C}">
                <a14:useLocalDpi xmlns:a14="http://schemas.microsoft.com/office/drawing/2010/main" val="0"/>
              </a:ext>
            </a:extLst>
          </a:blip>
          <a:srcRect t="40656"/>
          <a:stretch/>
        </p:blipFill>
        <p:spPr>
          <a:xfrm>
            <a:off x="0" y="3"/>
            <a:ext cx="12192000" cy="1052513"/>
          </a:xfrm>
          <a:prstGeom prst="rect">
            <a:avLst/>
          </a:prstGeom>
        </p:spPr>
      </p:pic>
      <p:sp>
        <p:nvSpPr>
          <p:cNvPr id="32" name="Rectangle 31">
            <a:extLst>
              <a:ext uri="{FF2B5EF4-FFF2-40B4-BE49-F238E27FC236}">
                <a16:creationId xmlns:a16="http://schemas.microsoft.com/office/drawing/2014/main" id="{10BAD964-75C7-4013-989B-7571B9CCE48E}"/>
              </a:ext>
            </a:extLst>
          </p:cNvPr>
          <p:cNvSpPr/>
          <p:nvPr userDrawn="1"/>
        </p:nvSpPr>
        <p:spPr>
          <a:xfrm>
            <a:off x="158111" y="1124822"/>
            <a:ext cx="11875781" cy="5472829"/>
          </a:xfrm>
          <a:prstGeom prst="rect">
            <a:avLst/>
          </a:prstGeom>
          <a:noFill/>
          <a:ln w="12700" cap="rnd">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92"/>
              </a:spcBef>
              <a:spcAft>
                <a:spcPts val="92"/>
              </a:spcAft>
            </a:pPr>
            <a:endParaRPr lang="en-ZA" sz="1292" dirty="0">
              <a:solidFill>
                <a:prstClr val="white"/>
              </a:solidFill>
            </a:endParaRPr>
          </a:p>
        </p:txBody>
      </p:sp>
      <p:sp>
        <p:nvSpPr>
          <p:cNvPr id="2" name="Title Placeholder 1"/>
          <p:cNvSpPr>
            <a:spLocks noGrp="1"/>
          </p:cNvSpPr>
          <p:nvPr>
            <p:ph type="title"/>
          </p:nvPr>
        </p:nvSpPr>
        <p:spPr>
          <a:xfrm>
            <a:off x="158113" y="152915"/>
            <a:ext cx="10457775" cy="720105"/>
          </a:xfrm>
          <a:prstGeom prst="rect">
            <a:avLst/>
          </a:prstGeom>
        </p:spPr>
        <p:txBody>
          <a:bodyPr vert="horz" lIns="0" tIns="0" rIns="0" bIns="0" rtlCol="0" anchor="ctr">
            <a:noAutofit/>
          </a:bodyPr>
          <a:lstStyle/>
          <a:p>
            <a:r>
              <a:rPr lang="en-US" dirty="0"/>
              <a:t>Click to edit Master title style</a:t>
            </a:r>
            <a:endParaRPr lang="en-ZA" dirty="0"/>
          </a:p>
        </p:txBody>
      </p:sp>
      <p:sp>
        <p:nvSpPr>
          <p:cNvPr id="3" name="Text Placeholder 2"/>
          <p:cNvSpPr>
            <a:spLocks noGrp="1"/>
          </p:cNvSpPr>
          <p:nvPr>
            <p:ph type="body" idx="1"/>
          </p:nvPr>
        </p:nvSpPr>
        <p:spPr>
          <a:xfrm>
            <a:off x="233325" y="1200482"/>
            <a:ext cx="11656912" cy="5299633"/>
          </a:xfrm>
          <a:prstGeom prst="rect">
            <a:avLst/>
          </a:prstGeom>
        </p:spPr>
        <p:txBody>
          <a:bodyPr vert="horz" lIns="36000" tIns="18000" rIns="0" bIns="1800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7" name="Rectangle 6"/>
          <p:cNvSpPr/>
          <p:nvPr userDrawn="1"/>
        </p:nvSpPr>
        <p:spPr>
          <a:xfrm>
            <a:off x="11518566" y="6643687"/>
            <a:ext cx="520704" cy="214315"/>
          </a:xfrm>
          <a:prstGeom prst="rect">
            <a:avLst/>
          </a:prstGeom>
        </p:spPr>
        <p:txBody>
          <a:bodyPr vert="horz" lIns="0" tIns="0" rIns="0" bIns="49846" rtlCol="0" anchor="b"/>
          <a:lstStyle/>
          <a:p>
            <a:pPr algn="r"/>
            <a:fld id="{6ED65CF5-D76E-45E1-818D-9A8AC32524F3}" type="slidenum">
              <a:rPr lang="en-ZA" sz="831" b="1" smtClean="0">
                <a:solidFill>
                  <a:srgbClr val="E42313"/>
                </a:solidFill>
              </a:rPr>
              <a:pPr algn="r"/>
              <a:t>‹#›</a:t>
            </a:fld>
            <a:endParaRPr lang="en-ZA" sz="831" b="1" dirty="0">
              <a:solidFill>
                <a:srgbClr val="E42313"/>
              </a:solidFill>
            </a:endParaRPr>
          </a:p>
        </p:txBody>
      </p:sp>
      <p:sp>
        <p:nvSpPr>
          <p:cNvPr id="36" name="Rectangle 35">
            <a:extLst>
              <a:ext uri="{FF2B5EF4-FFF2-40B4-BE49-F238E27FC236}">
                <a16:creationId xmlns:a16="http://schemas.microsoft.com/office/drawing/2014/main" id="{3CA4097E-C223-4D73-9429-CDEEE5AB5C70}"/>
              </a:ext>
            </a:extLst>
          </p:cNvPr>
          <p:cNvSpPr/>
          <p:nvPr userDrawn="1"/>
        </p:nvSpPr>
        <p:spPr>
          <a:xfrm>
            <a:off x="9448800" y="6643685"/>
            <a:ext cx="2071020" cy="214316"/>
          </a:xfrm>
          <a:prstGeom prst="rect">
            <a:avLst/>
          </a:prstGeom>
        </p:spPr>
        <p:txBody>
          <a:bodyPr vert="horz" lIns="0" tIns="0" rIns="0" bIns="49846" rtlCol="0" anchor="b"/>
          <a:lstStyle/>
          <a:p>
            <a:pPr algn="r"/>
            <a:r>
              <a:rPr lang="en-ZA" sz="831" dirty="0">
                <a:solidFill>
                  <a:srgbClr val="69614E"/>
                </a:solidFill>
              </a:rPr>
              <a:t>Strictly private and confidential</a:t>
            </a:r>
          </a:p>
        </p:txBody>
      </p:sp>
      <p:cxnSp>
        <p:nvCxnSpPr>
          <p:cNvPr id="37" name="Straight Connector 36">
            <a:extLst>
              <a:ext uri="{FF2B5EF4-FFF2-40B4-BE49-F238E27FC236}">
                <a16:creationId xmlns:a16="http://schemas.microsoft.com/office/drawing/2014/main" id="{AB4BEE16-8606-418A-9D7C-321A101523C3}"/>
              </a:ext>
            </a:extLst>
          </p:cNvPr>
          <p:cNvCxnSpPr>
            <a:cxnSpLocks/>
          </p:cNvCxnSpPr>
          <p:nvPr userDrawn="1"/>
        </p:nvCxnSpPr>
        <p:spPr>
          <a:xfrm>
            <a:off x="0" y="1024384"/>
            <a:ext cx="12192000" cy="0"/>
          </a:xfrm>
          <a:prstGeom prst="line">
            <a:avLst/>
          </a:prstGeom>
          <a:ln w="12700" cap="rnd">
            <a:solidFill>
              <a:srgbClr val="C00000"/>
            </a:solidFill>
            <a:prstDash val="solid"/>
            <a:headEnd type="diamond" w="med" len="med"/>
            <a:tailEnd type="diamond" w="med" len="med"/>
          </a:ln>
        </p:spPr>
        <p:style>
          <a:lnRef idx="1">
            <a:schemeClr val="accent1"/>
          </a:lnRef>
          <a:fillRef idx="0">
            <a:schemeClr val="accent1"/>
          </a:fillRef>
          <a:effectRef idx="0">
            <a:schemeClr val="accent1"/>
          </a:effectRef>
          <a:fontRef idx="minor">
            <a:schemeClr val="tx1"/>
          </a:fontRef>
        </p:style>
      </p:cxnSp>
      <p:pic>
        <p:nvPicPr>
          <p:cNvPr id="33" name="Content Placeholder 5">
            <a:extLst>
              <a:ext uri="{FF2B5EF4-FFF2-40B4-BE49-F238E27FC236}">
                <a16:creationId xmlns:a16="http://schemas.microsoft.com/office/drawing/2014/main" id="{F85A0533-68CE-4F84-855E-B84A0AED29A6}"/>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0986987" y="209953"/>
            <a:ext cx="1046886" cy="648593"/>
          </a:xfrm>
          <a:prstGeom prst="rect">
            <a:avLst/>
          </a:prstGeom>
        </p:spPr>
      </p:pic>
    </p:spTree>
    <p:extLst>
      <p:ext uri="{BB962C8B-B14F-4D97-AF65-F5344CB8AC3E}">
        <p14:creationId xmlns:p14="http://schemas.microsoft.com/office/powerpoint/2010/main" val="1315140399"/>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38" r:id="rId4"/>
    <p:sldLayoutId id="2147483743" r:id="rId5"/>
    <p:sldLayoutId id="2147483744" r:id="rId6"/>
  </p:sldLayoutIdLst>
  <p:txStyles>
    <p:titleStyle>
      <a:lvl1pPr algn="l" defTabSz="844083" rtl="0" eaLnBrk="1" latinLnBrk="0" hangingPunct="1">
        <a:spcBef>
          <a:spcPct val="0"/>
        </a:spcBef>
        <a:buNone/>
        <a:defRPr sz="2215" b="0" kern="1200" cap="none" spc="0" baseline="0">
          <a:solidFill>
            <a:schemeClr val="tx1">
              <a:lumMod val="65000"/>
              <a:lumOff val="35000"/>
            </a:schemeClr>
          </a:solidFill>
          <a:latin typeface="+mj-lt"/>
          <a:ea typeface="+mj-ea"/>
          <a:cs typeface="+mj-cs"/>
        </a:defRPr>
      </a:lvl1pPr>
    </p:titleStyle>
    <p:bodyStyle>
      <a:lvl1pPr marL="0" indent="0" algn="l" defTabSz="844083" rtl="0" eaLnBrk="1" latinLnBrk="0" hangingPunct="1">
        <a:lnSpc>
          <a:spcPct val="110000"/>
        </a:lnSpc>
        <a:spcBef>
          <a:spcPts val="1108"/>
        </a:spcBef>
        <a:spcAft>
          <a:spcPts val="369"/>
        </a:spcAft>
        <a:buFont typeface="Arial" pitchFamily="34" charset="0"/>
        <a:buNone/>
        <a:defRPr sz="1477" kern="1200">
          <a:solidFill>
            <a:schemeClr val="accent5"/>
          </a:solidFill>
          <a:latin typeface="+mn-lt"/>
          <a:ea typeface="+mn-ea"/>
          <a:cs typeface="+mn-cs"/>
        </a:defRPr>
      </a:lvl1pPr>
      <a:lvl2pPr marL="247657" indent="-153870" algn="l" defTabSz="844083" rtl="0" eaLnBrk="1" latinLnBrk="0" hangingPunct="1">
        <a:lnSpc>
          <a:spcPct val="110000"/>
        </a:lnSpc>
        <a:spcBef>
          <a:spcPts val="185"/>
        </a:spcBef>
        <a:spcAft>
          <a:spcPts val="185"/>
        </a:spcAft>
        <a:buFont typeface="Arial" pitchFamily="34" charset="0"/>
        <a:buChar char="•"/>
        <a:defRPr sz="1477" kern="1200">
          <a:solidFill>
            <a:schemeClr val="tx1"/>
          </a:solidFill>
          <a:latin typeface="+mn-lt"/>
          <a:ea typeface="+mn-ea"/>
          <a:cs typeface="+mn-cs"/>
        </a:defRPr>
      </a:lvl2pPr>
      <a:lvl3pPr marL="575911" indent="-174386" algn="l" defTabSz="844083" rtl="0" eaLnBrk="1" latinLnBrk="0" hangingPunct="1">
        <a:lnSpc>
          <a:spcPct val="110000"/>
        </a:lnSpc>
        <a:spcBef>
          <a:spcPts val="92"/>
        </a:spcBef>
        <a:spcAft>
          <a:spcPts val="185"/>
        </a:spcAft>
        <a:buFont typeface="Arial" pitchFamily="34" charset="0"/>
        <a:buChar char="›"/>
        <a:defRPr sz="1477" kern="1200">
          <a:solidFill>
            <a:schemeClr val="tx1"/>
          </a:solidFill>
          <a:latin typeface="+mn-lt"/>
          <a:ea typeface="+mn-ea"/>
          <a:cs typeface="+mn-cs"/>
        </a:defRPr>
      </a:lvl3pPr>
      <a:lvl4pPr marL="827963" indent="-168524" algn="l" defTabSz="844083" rtl="0" eaLnBrk="1" latinLnBrk="0" hangingPunct="1">
        <a:lnSpc>
          <a:spcPct val="110000"/>
        </a:lnSpc>
        <a:spcBef>
          <a:spcPts val="92"/>
        </a:spcBef>
        <a:spcAft>
          <a:spcPts val="185"/>
        </a:spcAft>
        <a:buFont typeface="Arial" pitchFamily="34" charset="0"/>
        <a:buChar char="–"/>
        <a:defRPr sz="1292" kern="1200">
          <a:solidFill>
            <a:schemeClr val="tx1"/>
          </a:solidFill>
          <a:latin typeface="+mn-lt"/>
          <a:ea typeface="+mn-ea"/>
          <a:cs typeface="+mn-cs"/>
        </a:defRPr>
      </a:lvl4pPr>
      <a:lvl5pPr marL="1167941" indent="-169989" algn="l" defTabSz="844083" rtl="0" eaLnBrk="1" latinLnBrk="0" hangingPunct="1">
        <a:lnSpc>
          <a:spcPct val="110000"/>
        </a:lnSpc>
        <a:spcBef>
          <a:spcPts val="92"/>
        </a:spcBef>
        <a:spcAft>
          <a:spcPts val="185"/>
        </a:spcAft>
        <a:buFont typeface="Arial" pitchFamily="34" charset="0"/>
        <a:buChar char="»"/>
        <a:defRPr sz="1292" kern="1200">
          <a:solidFill>
            <a:schemeClr val="tx1"/>
          </a:solidFill>
          <a:latin typeface="+mn-lt"/>
          <a:ea typeface="+mn-ea"/>
          <a:cs typeface="+mn-cs"/>
        </a:defRPr>
      </a:lvl5pPr>
      <a:lvl6pPr marL="2321227"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6pPr>
      <a:lvl7pPr marL="2743269"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7pPr>
      <a:lvl8pPr marL="3165310"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8pPr>
      <a:lvl9pPr marL="3587351"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9pPr>
    </p:bodyStyle>
    <p:otherStyle>
      <a:defPPr>
        <a:defRPr lang="en-US"/>
      </a:defPPr>
      <a:lvl1pPr marL="0" algn="l" defTabSz="844083" rtl="0" eaLnBrk="1" latinLnBrk="0" hangingPunct="1">
        <a:defRPr sz="1662" kern="1200">
          <a:solidFill>
            <a:schemeClr val="tx1"/>
          </a:solidFill>
          <a:latin typeface="+mn-lt"/>
          <a:ea typeface="+mn-ea"/>
          <a:cs typeface="+mn-cs"/>
        </a:defRPr>
      </a:lvl1pPr>
      <a:lvl2pPr marL="422041" algn="l" defTabSz="844083" rtl="0" eaLnBrk="1" latinLnBrk="0" hangingPunct="1">
        <a:defRPr sz="1662" kern="1200">
          <a:solidFill>
            <a:schemeClr val="tx1"/>
          </a:solidFill>
          <a:latin typeface="+mn-lt"/>
          <a:ea typeface="+mn-ea"/>
          <a:cs typeface="+mn-cs"/>
        </a:defRPr>
      </a:lvl2pPr>
      <a:lvl3pPr marL="844083" algn="l" defTabSz="844083" rtl="0" eaLnBrk="1" latinLnBrk="0" hangingPunct="1">
        <a:defRPr sz="1662" kern="1200">
          <a:solidFill>
            <a:schemeClr val="tx1"/>
          </a:solidFill>
          <a:latin typeface="+mn-lt"/>
          <a:ea typeface="+mn-ea"/>
          <a:cs typeface="+mn-cs"/>
        </a:defRPr>
      </a:lvl3pPr>
      <a:lvl4pPr marL="1266124" algn="l" defTabSz="844083" rtl="0" eaLnBrk="1" latinLnBrk="0" hangingPunct="1">
        <a:defRPr sz="1662" kern="1200">
          <a:solidFill>
            <a:schemeClr val="tx1"/>
          </a:solidFill>
          <a:latin typeface="+mn-lt"/>
          <a:ea typeface="+mn-ea"/>
          <a:cs typeface="+mn-cs"/>
        </a:defRPr>
      </a:lvl4pPr>
      <a:lvl5pPr marL="1688165" algn="l" defTabSz="844083" rtl="0" eaLnBrk="1" latinLnBrk="0" hangingPunct="1">
        <a:defRPr sz="1662" kern="1200">
          <a:solidFill>
            <a:schemeClr val="tx1"/>
          </a:solidFill>
          <a:latin typeface="+mn-lt"/>
          <a:ea typeface="+mn-ea"/>
          <a:cs typeface="+mn-cs"/>
        </a:defRPr>
      </a:lvl5pPr>
      <a:lvl6pPr marL="2110207" algn="l" defTabSz="844083" rtl="0" eaLnBrk="1" latinLnBrk="0" hangingPunct="1">
        <a:defRPr sz="1662" kern="1200">
          <a:solidFill>
            <a:schemeClr val="tx1"/>
          </a:solidFill>
          <a:latin typeface="+mn-lt"/>
          <a:ea typeface="+mn-ea"/>
          <a:cs typeface="+mn-cs"/>
        </a:defRPr>
      </a:lvl6pPr>
      <a:lvl7pPr marL="2532248" algn="l" defTabSz="844083" rtl="0" eaLnBrk="1" latinLnBrk="0" hangingPunct="1">
        <a:defRPr sz="1662" kern="1200">
          <a:solidFill>
            <a:schemeClr val="tx1"/>
          </a:solidFill>
          <a:latin typeface="+mn-lt"/>
          <a:ea typeface="+mn-ea"/>
          <a:cs typeface="+mn-cs"/>
        </a:defRPr>
      </a:lvl7pPr>
      <a:lvl8pPr marL="2954289" algn="l" defTabSz="844083" rtl="0" eaLnBrk="1" latinLnBrk="0" hangingPunct="1">
        <a:defRPr sz="1662" kern="1200">
          <a:solidFill>
            <a:schemeClr val="tx1"/>
          </a:solidFill>
          <a:latin typeface="+mn-lt"/>
          <a:ea typeface="+mn-ea"/>
          <a:cs typeface="+mn-cs"/>
        </a:defRPr>
      </a:lvl8pPr>
      <a:lvl9pPr marL="3376331" algn="l" defTabSz="844083" rtl="0" eaLnBrk="1" latinLnBrk="0" hangingPunct="1">
        <a:defRPr sz="1662"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120">
          <p15:clr>
            <a:srgbClr val="F26B43"/>
          </p15:clr>
        </p15:guide>
        <p15:guide id="2" orient="horz" pos="4156">
          <p15:clr>
            <a:srgbClr val="F26B43"/>
          </p15:clr>
        </p15:guide>
        <p15:guide id="3" orient="horz" pos="2432">
          <p15:clr>
            <a:srgbClr val="F26B43"/>
          </p15:clr>
        </p15:guide>
        <p15:guide id="4" orient="horz" pos="709">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9"/>
            </p:custDataLst>
          </p:nvPr>
        </p:nvGraphicFramePr>
        <p:xfrm>
          <a:off x="2119" y="1590"/>
          <a:ext cx="2116" cy="1587"/>
        </p:xfrm>
        <a:graphic>
          <a:graphicData uri="http://schemas.openxmlformats.org/presentationml/2006/ole">
            <mc:AlternateContent xmlns:mc="http://schemas.openxmlformats.org/markup-compatibility/2006">
              <mc:Choice xmlns:v="urn:schemas-microsoft-com:vml" Requires="v">
                <p:oleObj name="think-cell Slide" r:id="rId10" imgW="421" imgH="420" progId="TCLayout.ActiveDocument.1">
                  <p:embed/>
                </p:oleObj>
              </mc:Choice>
              <mc:Fallback>
                <p:oleObj name="think-cell Slide" r:id="rId10" imgW="421" imgH="420" progId="TCLayout.ActiveDocument.1">
                  <p:embed/>
                  <p:pic>
                    <p:nvPicPr>
                      <p:cNvPr id="4" name="Object 3" hidden="1"/>
                      <p:cNvPicPr/>
                      <p:nvPr/>
                    </p:nvPicPr>
                    <p:blipFill>
                      <a:blip r:embed="rId11"/>
                      <a:stretch>
                        <a:fillRect/>
                      </a:stretch>
                    </p:blipFill>
                    <p:spPr>
                      <a:xfrm>
                        <a:off x="2119" y="1590"/>
                        <a:ext cx="2116" cy="1587"/>
                      </a:xfrm>
                      <a:prstGeom prst="rect">
                        <a:avLst/>
                      </a:prstGeom>
                    </p:spPr>
                  </p:pic>
                </p:oleObj>
              </mc:Fallback>
            </mc:AlternateContent>
          </a:graphicData>
        </a:graphic>
      </p:graphicFrame>
      <p:pic>
        <p:nvPicPr>
          <p:cNvPr id="49" name="Picture 48">
            <a:extLst>
              <a:ext uri="{FF2B5EF4-FFF2-40B4-BE49-F238E27FC236}">
                <a16:creationId xmlns:a16="http://schemas.microsoft.com/office/drawing/2014/main" id="{3A76663E-EDDE-4DE9-A33A-DA3358BEAF10}"/>
              </a:ext>
            </a:extLst>
          </p:cNvPr>
          <p:cNvPicPr>
            <a:picLocks noChangeAspect="1"/>
          </p:cNvPicPr>
          <p:nvPr userDrawn="1"/>
        </p:nvPicPr>
        <p:blipFill rotWithShape="1">
          <a:blip r:embed="rId12">
            <a:extLst>
              <a:ext uri="{28A0092B-C50C-407E-A947-70E740481C1C}">
                <a14:useLocalDpi xmlns:a14="http://schemas.microsoft.com/office/drawing/2010/main" val="0"/>
              </a:ext>
            </a:extLst>
          </a:blip>
          <a:srcRect t="40656"/>
          <a:stretch/>
        </p:blipFill>
        <p:spPr>
          <a:xfrm>
            <a:off x="0" y="3"/>
            <a:ext cx="12192000" cy="1052513"/>
          </a:xfrm>
          <a:prstGeom prst="rect">
            <a:avLst/>
          </a:prstGeom>
        </p:spPr>
      </p:pic>
      <p:sp>
        <p:nvSpPr>
          <p:cNvPr id="32" name="Rectangle 31">
            <a:extLst>
              <a:ext uri="{FF2B5EF4-FFF2-40B4-BE49-F238E27FC236}">
                <a16:creationId xmlns:a16="http://schemas.microsoft.com/office/drawing/2014/main" id="{10BAD964-75C7-4013-989B-7571B9CCE48E}"/>
              </a:ext>
            </a:extLst>
          </p:cNvPr>
          <p:cNvSpPr/>
          <p:nvPr userDrawn="1"/>
        </p:nvSpPr>
        <p:spPr>
          <a:xfrm>
            <a:off x="158111" y="1124822"/>
            <a:ext cx="11875781" cy="5472829"/>
          </a:xfrm>
          <a:prstGeom prst="rect">
            <a:avLst/>
          </a:prstGeom>
          <a:noFill/>
          <a:ln w="12700" cap="rnd">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92"/>
              </a:spcBef>
              <a:spcAft>
                <a:spcPts val="92"/>
              </a:spcAft>
            </a:pPr>
            <a:endParaRPr lang="en-ZA" sz="1292" dirty="0">
              <a:solidFill>
                <a:prstClr val="white"/>
              </a:solidFill>
            </a:endParaRPr>
          </a:p>
        </p:txBody>
      </p:sp>
      <p:sp>
        <p:nvSpPr>
          <p:cNvPr id="2" name="Title Placeholder 1"/>
          <p:cNvSpPr>
            <a:spLocks noGrp="1"/>
          </p:cNvSpPr>
          <p:nvPr>
            <p:ph type="title"/>
          </p:nvPr>
        </p:nvSpPr>
        <p:spPr>
          <a:xfrm>
            <a:off x="158113" y="152915"/>
            <a:ext cx="10457775" cy="720105"/>
          </a:xfrm>
          <a:prstGeom prst="rect">
            <a:avLst/>
          </a:prstGeom>
        </p:spPr>
        <p:txBody>
          <a:bodyPr vert="horz" lIns="0" tIns="0" rIns="0" bIns="0" rtlCol="0" anchor="ctr">
            <a:noAutofit/>
          </a:bodyPr>
          <a:lstStyle/>
          <a:p>
            <a:r>
              <a:rPr lang="en-US" dirty="0"/>
              <a:t>Click to edit Master title style</a:t>
            </a:r>
            <a:endParaRPr lang="en-ZA" dirty="0"/>
          </a:p>
        </p:txBody>
      </p:sp>
      <p:sp>
        <p:nvSpPr>
          <p:cNvPr id="3" name="Text Placeholder 2"/>
          <p:cNvSpPr>
            <a:spLocks noGrp="1"/>
          </p:cNvSpPr>
          <p:nvPr>
            <p:ph type="body" idx="1"/>
          </p:nvPr>
        </p:nvSpPr>
        <p:spPr>
          <a:xfrm>
            <a:off x="233325" y="1200482"/>
            <a:ext cx="11656912" cy="5299633"/>
          </a:xfrm>
          <a:prstGeom prst="rect">
            <a:avLst/>
          </a:prstGeom>
        </p:spPr>
        <p:txBody>
          <a:bodyPr vert="horz" lIns="36000" tIns="18000" rIns="0" bIns="1800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7" name="Rectangle 6"/>
          <p:cNvSpPr/>
          <p:nvPr userDrawn="1"/>
        </p:nvSpPr>
        <p:spPr>
          <a:xfrm>
            <a:off x="11518566" y="6643687"/>
            <a:ext cx="520704" cy="214315"/>
          </a:xfrm>
          <a:prstGeom prst="rect">
            <a:avLst/>
          </a:prstGeom>
        </p:spPr>
        <p:txBody>
          <a:bodyPr vert="horz" lIns="0" tIns="0" rIns="0" bIns="49846" rtlCol="0" anchor="b"/>
          <a:lstStyle/>
          <a:p>
            <a:pPr algn="r"/>
            <a:fld id="{6ED65CF5-D76E-45E1-818D-9A8AC32524F3}" type="slidenum">
              <a:rPr lang="en-ZA" sz="831" b="1" smtClean="0">
                <a:solidFill>
                  <a:srgbClr val="E42313"/>
                </a:solidFill>
              </a:rPr>
              <a:pPr algn="r"/>
              <a:t>‹#›</a:t>
            </a:fld>
            <a:endParaRPr lang="en-ZA" sz="831" b="1" dirty="0">
              <a:solidFill>
                <a:srgbClr val="E42313"/>
              </a:solidFill>
            </a:endParaRPr>
          </a:p>
        </p:txBody>
      </p:sp>
      <p:sp>
        <p:nvSpPr>
          <p:cNvPr id="36" name="Rectangle 35">
            <a:extLst>
              <a:ext uri="{FF2B5EF4-FFF2-40B4-BE49-F238E27FC236}">
                <a16:creationId xmlns:a16="http://schemas.microsoft.com/office/drawing/2014/main" id="{3CA4097E-C223-4D73-9429-CDEEE5AB5C70}"/>
              </a:ext>
            </a:extLst>
          </p:cNvPr>
          <p:cNvSpPr/>
          <p:nvPr userDrawn="1"/>
        </p:nvSpPr>
        <p:spPr>
          <a:xfrm>
            <a:off x="9448800" y="6643685"/>
            <a:ext cx="2071020" cy="214316"/>
          </a:xfrm>
          <a:prstGeom prst="rect">
            <a:avLst/>
          </a:prstGeom>
        </p:spPr>
        <p:txBody>
          <a:bodyPr vert="horz" lIns="0" tIns="0" rIns="0" bIns="49846" rtlCol="0" anchor="b"/>
          <a:lstStyle/>
          <a:p>
            <a:pPr algn="r"/>
            <a:r>
              <a:rPr lang="en-ZA" sz="831" dirty="0">
                <a:solidFill>
                  <a:srgbClr val="69614E"/>
                </a:solidFill>
              </a:rPr>
              <a:t>Strictly private and confidential</a:t>
            </a:r>
          </a:p>
        </p:txBody>
      </p:sp>
      <p:cxnSp>
        <p:nvCxnSpPr>
          <p:cNvPr id="37" name="Straight Connector 36">
            <a:extLst>
              <a:ext uri="{FF2B5EF4-FFF2-40B4-BE49-F238E27FC236}">
                <a16:creationId xmlns:a16="http://schemas.microsoft.com/office/drawing/2014/main" id="{AB4BEE16-8606-418A-9D7C-321A101523C3}"/>
              </a:ext>
            </a:extLst>
          </p:cNvPr>
          <p:cNvCxnSpPr>
            <a:cxnSpLocks/>
          </p:cNvCxnSpPr>
          <p:nvPr userDrawn="1"/>
        </p:nvCxnSpPr>
        <p:spPr>
          <a:xfrm>
            <a:off x="0" y="1024384"/>
            <a:ext cx="12192000" cy="0"/>
          </a:xfrm>
          <a:prstGeom prst="line">
            <a:avLst/>
          </a:prstGeom>
          <a:ln w="12700" cap="rnd">
            <a:solidFill>
              <a:srgbClr val="C00000"/>
            </a:solidFill>
            <a:prstDash val="solid"/>
            <a:headEnd type="diamond" w="med" len="med"/>
            <a:tailEnd type="diamond" w="med" len="med"/>
          </a:ln>
        </p:spPr>
        <p:style>
          <a:lnRef idx="1">
            <a:schemeClr val="accent1"/>
          </a:lnRef>
          <a:fillRef idx="0">
            <a:schemeClr val="accent1"/>
          </a:fillRef>
          <a:effectRef idx="0">
            <a:schemeClr val="accent1"/>
          </a:effectRef>
          <a:fontRef idx="minor">
            <a:schemeClr val="tx1"/>
          </a:fontRef>
        </p:style>
      </p:cxnSp>
      <p:pic>
        <p:nvPicPr>
          <p:cNvPr id="33" name="Content Placeholder 5">
            <a:extLst>
              <a:ext uri="{FF2B5EF4-FFF2-40B4-BE49-F238E27FC236}">
                <a16:creationId xmlns:a16="http://schemas.microsoft.com/office/drawing/2014/main" id="{F85A0533-68CE-4F84-855E-B84A0AED29A6}"/>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986987" y="209953"/>
            <a:ext cx="1046886" cy="648593"/>
          </a:xfrm>
          <a:prstGeom prst="rect">
            <a:avLst/>
          </a:prstGeom>
        </p:spPr>
      </p:pic>
    </p:spTree>
    <p:extLst>
      <p:ext uri="{BB962C8B-B14F-4D97-AF65-F5344CB8AC3E}">
        <p14:creationId xmlns:p14="http://schemas.microsoft.com/office/powerpoint/2010/main" val="1714197327"/>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39" r:id="rId4"/>
    <p:sldLayoutId id="2147483740" r:id="rId5"/>
    <p:sldLayoutId id="2147483741" r:id="rId6"/>
    <p:sldLayoutId id="2147483742" r:id="rId7"/>
  </p:sldLayoutIdLst>
  <p:txStyles>
    <p:titleStyle>
      <a:lvl1pPr algn="l" defTabSz="844083" rtl="0" eaLnBrk="1" latinLnBrk="0" hangingPunct="1">
        <a:spcBef>
          <a:spcPct val="0"/>
        </a:spcBef>
        <a:buNone/>
        <a:defRPr sz="2215" b="0" kern="1200" cap="none" spc="0" baseline="0">
          <a:solidFill>
            <a:schemeClr val="tx1">
              <a:lumMod val="65000"/>
              <a:lumOff val="35000"/>
            </a:schemeClr>
          </a:solidFill>
          <a:latin typeface="+mj-lt"/>
          <a:ea typeface="+mj-ea"/>
          <a:cs typeface="+mj-cs"/>
        </a:defRPr>
      </a:lvl1pPr>
    </p:titleStyle>
    <p:bodyStyle>
      <a:lvl1pPr marL="0" indent="0" algn="l" defTabSz="844083" rtl="0" eaLnBrk="1" latinLnBrk="0" hangingPunct="1">
        <a:lnSpc>
          <a:spcPct val="110000"/>
        </a:lnSpc>
        <a:spcBef>
          <a:spcPts val="1108"/>
        </a:spcBef>
        <a:spcAft>
          <a:spcPts val="369"/>
        </a:spcAft>
        <a:buFont typeface="Arial" pitchFamily="34" charset="0"/>
        <a:buNone/>
        <a:defRPr sz="1477" kern="1200">
          <a:solidFill>
            <a:schemeClr val="accent5"/>
          </a:solidFill>
          <a:latin typeface="+mn-lt"/>
          <a:ea typeface="+mn-ea"/>
          <a:cs typeface="+mn-cs"/>
        </a:defRPr>
      </a:lvl1pPr>
      <a:lvl2pPr marL="247657" indent="-153870" algn="l" defTabSz="844083" rtl="0" eaLnBrk="1" latinLnBrk="0" hangingPunct="1">
        <a:lnSpc>
          <a:spcPct val="110000"/>
        </a:lnSpc>
        <a:spcBef>
          <a:spcPts val="185"/>
        </a:spcBef>
        <a:spcAft>
          <a:spcPts val="185"/>
        </a:spcAft>
        <a:buFont typeface="Arial" pitchFamily="34" charset="0"/>
        <a:buChar char="•"/>
        <a:defRPr sz="1477" kern="1200">
          <a:solidFill>
            <a:schemeClr val="tx1"/>
          </a:solidFill>
          <a:latin typeface="+mn-lt"/>
          <a:ea typeface="+mn-ea"/>
          <a:cs typeface="+mn-cs"/>
        </a:defRPr>
      </a:lvl2pPr>
      <a:lvl3pPr marL="575911" indent="-174386" algn="l" defTabSz="844083" rtl="0" eaLnBrk="1" latinLnBrk="0" hangingPunct="1">
        <a:lnSpc>
          <a:spcPct val="110000"/>
        </a:lnSpc>
        <a:spcBef>
          <a:spcPts val="92"/>
        </a:spcBef>
        <a:spcAft>
          <a:spcPts val="185"/>
        </a:spcAft>
        <a:buFont typeface="Arial" pitchFamily="34" charset="0"/>
        <a:buChar char="›"/>
        <a:defRPr sz="1477" kern="1200">
          <a:solidFill>
            <a:schemeClr val="tx1"/>
          </a:solidFill>
          <a:latin typeface="+mn-lt"/>
          <a:ea typeface="+mn-ea"/>
          <a:cs typeface="+mn-cs"/>
        </a:defRPr>
      </a:lvl3pPr>
      <a:lvl4pPr marL="827963" indent="-168524" algn="l" defTabSz="844083" rtl="0" eaLnBrk="1" latinLnBrk="0" hangingPunct="1">
        <a:lnSpc>
          <a:spcPct val="110000"/>
        </a:lnSpc>
        <a:spcBef>
          <a:spcPts val="92"/>
        </a:spcBef>
        <a:spcAft>
          <a:spcPts val="185"/>
        </a:spcAft>
        <a:buFont typeface="Arial" pitchFamily="34" charset="0"/>
        <a:buChar char="–"/>
        <a:defRPr sz="1292" kern="1200">
          <a:solidFill>
            <a:schemeClr val="tx1"/>
          </a:solidFill>
          <a:latin typeface="+mn-lt"/>
          <a:ea typeface="+mn-ea"/>
          <a:cs typeface="+mn-cs"/>
        </a:defRPr>
      </a:lvl4pPr>
      <a:lvl5pPr marL="1167941" indent="-169989" algn="l" defTabSz="844083" rtl="0" eaLnBrk="1" latinLnBrk="0" hangingPunct="1">
        <a:lnSpc>
          <a:spcPct val="110000"/>
        </a:lnSpc>
        <a:spcBef>
          <a:spcPts val="92"/>
        </a:spcBef>
        <a:spcAft>
          <a:spcPts val="185"/>
        </a:spcAft>
        <a:buFont typeface="Arial" pitchFamily="34" charset="0"/>
        <a:buChar char="»"/>
        <a:defRPr sz="1292" kern="1200">
          <a:solidFill>
            <a:schemeClr val="tx1"/>
          </a:solidFill>
          <a:latin typeface="+mn-lt"/>
          <a:ea typeface="+mn-ea"/>
          <a:cs typeface="+mn-cs"/>
        </a:defRPr>
      </a:lvl5pPr>
      <a:lvl6pPr marL="2321227"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6pPr>
      <a:lvl7pPr marL="2743269"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7pPr>
      <a:lvl8pPr marL="3165310"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8pPr>
      <a:lvl9pPr marL="3587351"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9pPr>
    </p:bodyStyle>
    <p:otherStyle>
      <a:defPPr>
        <a:defRPr lang="en-US"/>
      </a:defPPr>
      <a:lvl1pPr marL="0" algn="l" defTabSz="844083" rtl="0" eaLnBrk="1" latinLnBrk="0" hangingPunct="1">
        <a:defRPr sz="1662" kern="1200">
          <a:solidFill>
            <a:schemeClr val="tx1"/>
          </a:solidFill>
          <a:latin typeface="+mn-lt"/>
          <a:ea typeface="+mn-ea"/>
          <a:cs typeface="+mn-cs"/>
        </a:defRPr>
      </a:lvl1pPr>
      <a:lvl2pPr marL="422041" algn="l" defTabSz="844083" rtl="0" eaLnBrk="1" latinLnBrk="0" hangingPunct="1">
        <a:defRPr sz="1662" kern="1200">
          <a:solidFill>
            <a:schemeClr val="tx1"/>
          </a:solidFill>
          <a:latin typeface="+mn-lt"/>
          <a:ea typeface="+mn-ea"/>
          <a:cs typeface="+mn-cs"/>
        </a:defRPr>
      </a:lvl2pPr>
      <a:lvl3pPr marL="844083" algn="l" defTabSz="844083" rtl="0" eaLnBrk="1" latinLnBrk="0" hangingPunct="1">
        <a:defRPr sz="1662" kern="1200">
          <a:solidFill>
            <a:schemeClr val="tx1"/>
          </a:solidFill>
          <a:latin typeface="+mn-lt"/>
          <a:ea typeface="+mn-ea"/>
          <a:cs typeface="+mn-cs"/>
        </a:defRPr>
      </a:lvl3pPr>
      <a:lvl4pPr marL="1266124" algn="l" defTabSz="844083" rtl="0" eaLnBrk="1" latinLnBrk="0" hangingPunct="1">
        <a:defRPr sz="1662" kern="1200">
          <a:solidFill>
            <a:schemeClr val="tx1"/>
          </a:solidFill>
          <a:latin typeface="+mn-lt"/>
          <a:ea typeface="+mn-ea"/>
          <a:cs typeface="+mn-cs"/>
        </a:defRPr>
      </a:lvl4pPr>
      <a:lvl5pPr marL="1688165" algn="l" defTabSz="844083" rtl="0" eaLnBrk="1" latinLnBrk="0" hangingPunct="1">
        <a:defRPr sz="1662" kern="1200">
          <a:solidFill>
            <a:schemeClr val="tx1"/>
          </a:solidFill>
          <a:latin typeface="+mn-lt"/>
          <a:ea typeface="+mn-ea"/>
          <a:cs typeface="+mn-cs"/>
        </a:defRPr>
      </a:lvl5pPr>
      <a:lvl6pPr marL="2110207" algn="l" defTabSz="844083" rtl="0" eaLnBrk="1" latinLnBrk="0" hangingPunct="1">
        <a:defRPr sz="1662" kern="1200">
          <a:solidFill>
            <a:schemeClr val="tx1"/>
          </a:solidFill>
          <a:latin typeface="+mn-lt"/>
          <a:ea typeface="+mn-ea"/>
          <a:cs typeface="+mn-cs"/>
        </a:defRPr>
      </a:lvl6pPr>
      <a:lvl7pPr marL="2532248" algn="l" defTabSz="844083" rtl="0" eaLnBrk="1" latinLnBrk="0" hangingPunct="1">
        <a:defRPr sz="1662" kern="1200">
          <a:solidFill>
            <a:schemeClr val="tx1"/>
          </a:solidFill>
          <a:latin typeface="+mn-lt"/>
          <a:ea typeface="+mn-ea"/>
          <a:cs typeface="+mn-cs"/>
        </a:defRPr>
      </a:lvl7pPr>
      <a:lvl8pPr marL="2954289" algn="l" defTabSz="844083" rtl="0" eaLnBrk="1" latinLnBrk="0" hangingPunct="1">
        <a:defRPr sz="1662" kern="1200">
          <a:solidFill>
            <a:schemeClr val="tx1"/>
          </a:solidFill>
          <a:latin typeface="+mn-lt"/>
          <a:ea typeface="+mn-ea"/>
          <a:cs typeface="+mn-cs"/>
        </a:defRPr>
      </a:lvl8pPr>
      <a:lvl9pPr marL="3376331" algn="l" defTabSz="844083" rtl="0" eaLnBrk="1" latinLnBrk="0" hangingPunct="1">
        <a:defRPr sz="1662"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120">
          <p15:clr>
            <a:srgbClr val="F26B43"/>
          </p15:clr>
        </p15:guide>
        <p15:guide id="2" orient="horz" pos="4156">
          <p15:clr>
            <a:srgbClr val="F26B43"/>
          </p15:clr>
        </p15:guide>
        <p15:guide id="3" orient="horz" pos="2432">
          <p15:clr>
            <a:srgbClr val="F26B43"/>
          </p15:clr>
        </p15:guide>
        <p15:guide id="4" orient="horz" pos="709">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7"/>
            </p:custDataLst>
          </p:nvPr>
        </p:nvGraphicFramePr>
        <p:xfrm>
          <a:off x="2119" y="1590"/>
          <a:ext cx="2116" cy="1587"/>
        </p:xfrm>
        <a:graphic>
          <a:graphicData uri="http://schemas.openxmlformats.org/presentationml/2006/ole">
            <mc:AlternateContent xmlns:mc="http://schemas.openxmlformats.org/markup-compatibility/2006">
              <mc:Choice xmlns:v="urn:schemas-microsoft-com:vml" Requires="v">
                <p:oleObj name="think-cell Slide" r:id="rId8" imgW="421" imgH="420" progId="TCLayout.ActiveDocument.1">
                  <p:embed/>
                </p:oleObj>
              </mc:Choice>
              <mc:Fallback>
                <p:oleObj name="think-cell Slide" r:id="rId8" imgW="421" imgH="420" progId="TCLayout.ActiveDocument.1">
                  <p:embed/>
                  <p:pic>
                    <p:nvPicPr>
                      <p:cNvPr id="4" name="Object 3" hidden="1"/>
                      <p:cNvPicPr/>
                      <p:nvPr/>
                    </p:nvPicPr>
                    <p:blipFill>
                      <a:blip r:embed="rId9"/>
                      <a:stretch>
                        <a:fillRect/>
                      </a:stretch>
                    </p:blipFill>
                    <p:spPr>
                      <a:xfrm>
                        <a:off x="2119" y="1590"/>
                        <a:ext cx="2116" cy="1587"/>
                      </a:xfrm>
                      <a:prstGeom prst="rect">
                        <a:avLst/>
                      </a:prstGeom>
                    </p:spPr>
                  </p:pic>
                </p:oleObj>
              </mc:Fallback>
            </mc:AlternateContent>
          </a:graphicData>
        </a:graphic>
      </p:graphicFrame>
      <p:pic>
        <p:nvPicPr>
          <p:cNvPr id="49" name="Picture 48">
            <a:extLst>
              <a:ext uri="{FF2B5EF4-FFF2-40B4-BE49-F238E27FC236}">
                <a16:creationId xmlns:a16="http://schemas.microsoft.com/office/drawing/2014/main" id="{3A76663E-EDDE-4DE9-A33A-DA3358BEAF10}"/>
              </a:ext>
            </a:extLst>
          </p:cNvPr>
          <p:cNvPicPr>
            <a:picLocks noChangeAspect="1"/>
          </p:cNvPicPr>
          <p:nvPr userDrawn="1"/>
        </p:nvPicPr>
        <p:blipFill rotWithShape="1">
          <a:blip r:embed="rId10">
            <a:extLst>
              <a:ext uri="{28A0092B-C50C-407E-A947-70E740481C1C}">
                <a14:useLocalDpi xmlns:a14="http://schemas.microsoft.com/office/drawing/2010/main" val="0"/>
              </a:ext>
            </a:extLst>
          </a:blip>
          <a:srcRect t="40656"/>
          <a:stretch/>
        </p:blipFill>
        <p:spPr>
          <a:xfrm>
            <a:off x="0" y="3"/>
            <a:ext cx="12192000" cy="1052513"/>
          </a:xfrm>
          <a:prstGeom prst="rect">
            <a:avLst/>
          </a:prstGeom>
        </p:spPr>
      </p:pic>
      <p:sp>
        <p:nvSpPr>
          <p:cNvPr id="32" name="Rectangle 31">
            <a:extLst>
              <a:ext uri="{FF2B5EF4-FFF2-40B4-BE49-F238E27FC236}">
                <a16:creationId xmlns:a16="http://schemas.microsoft.com/office/drawing/2014/main" id="{10BAD964-75C7-4013-989B-7571B9CCE48E}"/>
              </a:ext>
            </a:extLst>
          </p:cNvPr>
          <p:cNvSpPr/>
          <p:nvPr userDrawn="1"/>
        </p:nvSpPr>
        <p:spPr>
          <a:xfrm>
            <a:off x="158111" y="1124822"/>
            <a:ext cx="11875781" cy="5472829"/>
          </a:xfrm>
          <a:prstGeom prst="rect">
            <a:avLst/>
          </a:prstGeom>
          <a:noFill/>
          <a:ln w="12700" cap="rnd">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110000"/>
              </a:lnSpc>
              <a:spcBef>
                <a:spcPts val="92"/>
              </a:spcBef>
              <a:spcAft>
                <a:spcPts val="92"/>
              </a:spcAft>
            </a:pPr>
            <a:endParaRPr lang="en-ZA" sz="1292" dirty="0">
              <a:solidFill>
                <a:prstClr val="white"/>
              </a:solidFill>
            </a:endParaRPr>
          </a:p>
        </p:txBody>
      </p:sp>
      <p:sp>
        <p:nvSpPr>
          <p:cNvPr id="2" name="Title Placeholder 1"/>
          <p:cNvSpPr>
            <a:spLocks noGrp="1"/>
          </p:cNvSpPr>
          <p:nvPr>
            <p:ph type="title"/>
          </p:nvPr>
        </p:nvSpPr>
        <p:spPr>
          <a:xfrm>
            <a:off x="158113" y="152915"/>
            <a:ext cx="10457775" cy="720105"/>
          </a:xfrm>
          <a:prstGeom prst="rect">
            <a:avLst/>
          </a:prstGeom>
        </p:spPr>
        <p:txBody>
          <a:bodyPr vert="horz" lIns="0" tIns="0" rIns="0" bIns="0" rtlCol="0" anchor="ctr">
            <a:noAutofit/>
          </a:bodyPr>
          <a:lstStyle/>
          <a:p>
            <a:r>
              <a:rPr lang="en-US" dirty="0"/>
              <a:t>Click to edit Master title style</a:t>
            </a:r>
            <a:endParaRPr lang="en-ZA" dirty="0"/>
          </a:p>
        </p:txBody>
      </p:sp>
      <p:sp>
        <p:nvSpPr>
          <p:cNvPr id="3" name="Text Placeholder 2"/>
          <p:cNvSpPr>
            <a:spLocks noGrp="1"/>
          </p:cNvSpPr>
          <p:nvPr>
            <p:ph type="body" idx="1"/>
          </p:nvPr>
        </p:nvSpPr>
        <p:spPr>
          <a:xfrm>
            <a:off x="233325" y="1200482"/>
            <a:ext cx="11656912" cy="5299633"/>
          </a:xfrm>
          <a:prstGeom prst="rect">
            <a:avLst/>
          </a:prstGeom>
        </p:spPr>
        <p:txBody>
          <a:bodyPr vert="horz" lIns="36000" tIns="18000" rIns="0" bIns="1800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7" name="Rectangle 6"/>
          <p:cNvSpPr/>
          <p:nvPr userDrawn="1"/>
        </p:nvSpPr>
        <p:spPr>
          <a:xfrm>
            <a:off x="11518566" y="6643687"/>
            <a:ext cx="520704" cy="214315"/>
          </a:xfrm>
          <a:prstGeom prst="rect">
            <a:avLst/>
          </a:prstGeom>
        </p:spPr>
        <p:txBody>
          <a:bodyPr vert="horz" lIns="0" tIns="0" rIns="0" bIns="49846" rtlCol="0" anchor="b"/>
          <a:lstStyle/>
          <a:p>
            <a:pPr algn="r"/>
            <a:fld id="{6ED65CF5-D76E-45E1-818D-9A8AC32524F3}" type="slidenum">
              <a:rPr lang="en-ZA" sz="831" b="1" smtClean="0">
                <a:solidFill>
                  <a:srgbClr val="E42313"/>
                </a:solidFill>
              </a:rPr>
              <a:pPr algn="r"/>
              <a:t>‹#›</a:t>
            </a:fld>
            <a:endParaRPr lang="en-ZA" sz="831" b="1" dirty="0">
              <a:solidFill>
                <a:srgbClr val="E42313"/>
              </a:solidFill>
            </a:endParaRPr>
          </a:p>
        </p:txBody>
      </p:sp>
      <p:sp>
        <p:nvSpPr>
          <p:cNvPr id="36" name="Rectangle 35">
            <a:extLst>
              <a:ext uri="{FF2B5EF4-FFF2-40B4-BE49-F238E27FC236}">
                <a16:creationId xmlns:a16="http://schemas.microsoft.com/office/drawing/2014/main" id="{3CA4097E-C223-4D73-9429-CDEEE5AB5C70}"/>
              </a:ext>
            </a:extLst>
          </p:cNvPr>
          <p:cNvSpPr/>
          <p:nvPr userDrawn="1"/>
        </p:nvSpPr>
        <p:spPr>
          <a:xfrm>
            <a:off x="9448800" y="6643685"/>
            <a:ext cx="2071020" cy="214316"/>
          </a:xfrm>
          <a:prstGeom prst="rect">
            <a:avLst/>
          </a:prstGeom>
        </p:spPr>
        <p:txBody>
          <a:bodyPr vert="horz" lIns="0" tIns="0" rIns="0" bIns="49846" rtlCol="0" anchor="b"/>
          <a:lstStyle/>
          <a:p>
            <a:pPr algn="r"/>
            <a:r>
              <a:rPr lang="en-ZA" sz="831" dirty="0">
                <a:solidFill>
                  <a:srgbClr val="69614E"/>
                </a:solidFill>
              </a:rPr>
              <a:t>Strictly private and confidential</a:t>
            </a:r>
          </a:p>
        </p:txBody>
      </p:sp>
      <p:cxnSp>
        <p:nvCxnSpPr>
          <p:cNvPr id="37" name="Straight Connector 36">
            <a:extLst>
              <a:ext uri="{FF2B5EF4-FFF2-40B4-BE49-F238E27FC236}">
                <a16:creationId xmlns:a16="http://schemas.microsoft.com/office/drawing/2014/main" id="{AB4BEE16-8606-418A-9D7C-321A101523C3}"/>
              </a:ext>
            </a:extLst>
          </p:cNvPr>
          <p:cNvCxnSpPr>
            <a:cxnSpLocks/>
          </p:cNvCxnSpPr>
          <p:nvPr userDrawn="1"/>
        </p:nvCxnSpPr>
        <p:spPr>
          <a:xfrm>
            <a:off x="0" y="1024384"/>
            <a:ext cx="12192000" cy="0"/>
          </a:xfrm>
          <a:prstGeom prst="line">
            <a:avLst/>
          </a:prstGeom>
          <a:ln w="12700" cap="rnd">
            <a:solidFill>
              <a:srgbClr val="C00000"/>
            </a:solidFill>
            <a:prstDash val="solid"/>
            <a:headEnd type="diamond" w="med" len="med"/>
            <a:tailEnd type="diamond" w="med" len="med"/>
          </a:ln>
        </p:spPr>
        <p:style>
          <a:lnRef idx="1">
            <a:schemeClr val="accent1"/>
          </a:lnRef>
          <a:fillRef idx="0">
            <a:schemeClr val="accent1"/>
          </a:fillRef>
          <a:effectRef idx="0">
            <a:schemeClr val="accent1"/>
          </a:effectRef>
          <a:fontRef idx="minor">
            <a:schemeClr val="tx1"/>
          </a:fontRef>
        </p:style>
      </p:cxnSp>
      <p:pic>
        <p:nvPicPr>
          <p:cNvPr id="33" name="Content Placeholder 5">
            <a:extLst>
              <a:ext uri="{FF2B5EF4-FFF2-40B4-BE49-F238E27FC236}">
                <a16:creationId xmlns:a16="http://schemas.microsoft.com/office/drawing/2014/main" id="{F85A0533-68CE-4F84-855E-B84A0AED29A6}"/>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0986987" y="209953"/>
            <a:ext cx="1046886" cy="648593"/>
          </a:xfrm>
          <a:prstGeom prst="rect">
            <a:avLst/>
          </a:prstGeom>
        </p:spPr>
      </p:pic>
    </p:spTree>
    <p:extLst>
      <p:ext uri="{BB962C8B-B14F-4D97-AF65-F5344CB8AC3E}">
        <p14:creationId xmlns:p14="http://schemas.microsoft.com/office/powerpoint/2010/main" val="2676297064"/>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36" r:id="rId5"/>
  </p:sldLayoutIdLst>
  <p:txStyles>
    <p:titleStyle>
      <a:lvl1pPr algn="l" defTabSz="844083" rtl="0" eaLnBrk="1" latinLnBrk="0" hangingPunct="1">
        <a:spcBef>
          <a:spcPct val="0"/>
        </a:spcBef>
        <a:buNone/>
        <a:defRPr sz="2215" b="0" kern="1200" cap="none" spc="0" baseline="0">
          <a:solidFill>
            <a:schemeClr val="tx1">
              <a:lumMod val="65000"/>
              <a:lumOff val="35000"/>
            </a:schemeClr>
          </a:solidFill>
          <a:latin typeface="+mj-lt"/>
          <a:ea typeface="+mj-ea"/>
          <a:cs typeface="+mj-cs"/>
        </a:defRPr>
      </a:lvl1pPr>
    </p:titleStyle>
    <p:bodyStyle>
      <a:lvl1pPr marL="0" indent="0" algn="l" defTabSz="844083" rtl="0" eaLnBrk="1" latinLnBrk="0" hangingPunct="1">
        <a:lnSpc>
          <a:spcPct val="110000"/>
        </a:lnSpc>
        <a:spcBef>
          <a:spcPts val="1108"/>
        </a:spcBef>
        <a:spcAft>
          <a:spcPts val="369"/>
        </a:spcAft>
        <a:buFont typeface="Arial" pitchFamily="34" charset="0"/>
        <a:buNone/>
        <a:defRPr sz="1477" kern="1200">
          <a:solidFill>
            <a:schemeClr val="accent5"/>
          </a:solidFill>
          <a:latin typeface="+mn-lt"/>
          <a:ea typeface="+mn-ea"/>
          <a:cs typeface="+mn-cs"/>
        </a:defRPr>
      </a:lvl1pPr>
      <a:lvl2pPr marL="247657" indent="-153870" algn="l" defTabSz="844083" rtl="0" eaLnBrk="1" latinLnBrk="0" hangingPunct="1">
        <a:lnSpc>
          <a:spcPct val="110000"/>
        </a:lnSpc>
        <a:spcBef>
          <a:spcPts val="185"/>
        </a:spcBef>
        <a:spcAft>
          <a:spcPts val="185"/>
        </a:spcAft>
        <a:buFont typeface="Arial" pitchFamily="34" charset="0"/>
        <a:buChar char="•"/>
        <a:defRPr sz="1477" kern="1200">
          <a:solidFill>
            <a:schemeClr val="tx1"/>
          </a:solidFill>
          <a:latin typeface="+mn-lt"/>
          <a:ea typeface="+mn-ea"/>
          <a:cs typeface="+mn-cs"/>
        </a:defRPr>
      </a:lvl2pPr>
      <a:lvl3pPr marL="575911" indent="-174386" algn="l" defTabSz="844083" rtl="0" eaLnBrk="1" latinLnBrk="0" hangingPunct="1">
        <a:lnSpc>
          <a:spcPct val="110000"/>
        </a:lnSpc>
        <a:spcBef>
          <a:spcPts val="92"/>
        </a:spcBef>
        <a:spcAft>
          <a:spcPts val="185"/>
        </a:spcAft>
        <a:buFont typeface="Arial" pitchFamily="34" charset="0"/>
        <a:buChar char="›"/>
        <a:defRPr sz="1477" kern="1200">
          <a:solidFill>
            <a:schemeClr val="tx1"/>
          </a:solidFill>
          <a:latin typeface="+mn-lt"/>
          <a:ea typeface="+mn-ea"/>
          <a:cs typeface="+mn-cs"/>
        </a:defRPr>
      </a:lvl3pPr>
      <a:lvl4pPr marL="827963" indent="-168524" algn="l" defTabSz="844083" rtl="0" eaLnBrk="1" latinLnBrk="0" hangingPunct="1">
        <a:lnSpc>
          <a:spcPct val="110000"/>
        </a:lnSpc>
        <a:spcBef>
          <a:spcPts val="92"/>
        </a:spcBef>
        <a:spcAft>
          <a:spcPts val="185"/>
        </a:spcAft>
        <a:buFont typeface="Arial" pitchFamily="34" charset="0"/>
        <a:buChar char="–"/>
        <a:defRPr sz="1292" kern="1200">
          <a:solidFill>
            <a:schemeClr val="tx1"/>
          </a:solidFill>
          <a:latin typeface="+mn-lt"/>
          <a:ea typeface="+mn-ea"/>
          <a:cs typeface="+mn-cs"/>
        </a:defRPr>
      </a:lvl4pPr>
      <a:lvl5pPr marL="1167941" indent="-169989" algn="l" defTabSz="844083" rtl="0" eaLnBrk="1" latinLnBrk="0" hangingPunct="1">
        <a:lnSpc>
          <a:spcPct val="110000"/>
        </a:lnSpc>
        <a:spcBef>
          <a:spcPts val="92"/>
        </a:spcBef>
        <a:spcAft>
          <a:spcPts val="185"/>
        </a:spcAft>
        <a:buFont typeface="Arial" pitchFamily="34" charset="0"/>
        <a:buChar char="»"/>
        <a:defRPr sz="1292" kern="1200">
          <a:solidFill>
            <a:schemeClr val="tx1"/>
          </a:solidFill>
          <a:latin typeface="+mn-lt"/>
          <a:ea typeface="+mn-ea"/>
          <a:cs typeface="+mn-cs"/>
        </a:defRPr>
      </a:lvl5pPr>
      <a:lvl6pPr marL="2321227"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6pPr>
      <a:lvl7pPr marL="2743269"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7pPr>
      <a:lvl8pPr marL="3165310"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8pPr>
      <a:lvl9pPr marL="3587351"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9pPr>
    </p:bodyStyle>
    <p:otherStyle>
      <a:defPPr>
        <a:defRPr lang="en-US"/>
      </a:defPPr>
      <a:lvl1pPr marL="0" algn="l" defTabSz="844083" rtl="0" eaLnBrk="1" latinLnBrk="0" hangingPunct="1">
        <a:defRPr sz="1662" kern="1200">
          <a:solidFill>
            <a:schemeClr val="tx1"/>
          </a:solidFill>
          <a:latin typeface="+mn-lt"/>
          <a:ea typeface="+mn-ea"/>
          <a:cs typeface="+mn-cs"/>
        </a:defRPr>
      </a:lvl1pPr>
      <a:lvl2pPr marL="422041" algn="l" defTabSz="844083" rtl="0" eaLnBrk="1" latinLnBrk="0" hangingPunct="1">
        <a:defRPr sz="1662" kern="1200">
          <a:solidFill>
            <a:schemeClr val="tx1"/>
          </a:solidFill>
          <a:latin typeface="+mn-lt"/>
          <a:ea typeface="+mn-ea"/>
          <a:cs typeface="+mn-cs"/>
        </a:defRPr>
      </a:lvl2pPr>
      <a:lvl3pPr marL="844083" algn="l" defTabSz="844083" rtl="0" eaLnBrk="1" latinLnBrk="0" hangingPunct="1">
        <a:defRPr sz="1662" kern="1200">
          <a:solidFill>
            <a:schemeClr val="tx1"/>
          </a:solidFill>
          <a:latin typeface="+mn-lt"/>
          <a:ea typeface="+mn-ea"/>
          <a:cs typeface="+mn-cs"/>
        </a:defRPr>
      </a:lvl3pPr>
      <a:lvl4pPr marL="1266124" algn="l" defTabSz="844083" rtl="0" eaLnBrk="1" latinLnBrk="0" hangingPunct="1">
        <a:defRPr sz="1662" kern="1200">
          <a:solidFill>
            <a:schemeClr val="tx1"/>
          </a:solidFill>
          <a:latin typeface="+mn-lt"/>
          <a:ea typeface="+mn-ea"/>
          <a:cs typeface="+mn-cs"/>
        </a:defRPr>
      </a:lvl4pPr>
      <a:lvl5pPr marL="1688165" algn="l" defTabSz="844083" rtl="0" eaLnBrk="1" latinLnBrk="0" hangingPunct="1">
        <a:defRPr sz="1662" kern="1200">
          <a:solidFill>
            <a:schemeClr val="tx1"/>
          </a:solidFill>
          <a:latin typeface="+mn-lt"/>
          <a:ea typeface="+mn-ea"/>
          <a:cs typeface="+mn-cs"/>
        </a:defRPr>
      </a:lvl5pPr>
      <a:lvl6pPr marL="2110207" algn="l" defTabSz="844083" rtl="0" eaLnBrk="1" latinLnBrk="0" hangingPunct="1">
        <a:defRPr sz="1662" kern="1200">
          <a:solidFill>
            <a:schemeClr val="tx1"/>
          </a:solidFill>
          <a:latin typeface="+mn-lt"/>
          <a:ea typeface="+mn-ea"/>
          <a:cs typeface="+mn-cs"/>
        </a:defRPr>
      </a:lvl6pPr>
      <a:lvl7pPr marL="2532248" algn="l" defTabSz="844083" rtl="0" eaLnBrk="1" latinLnBrk="0" hangingPunct="1">
        <a:defRPr sz="1662" kern="1200">
          <a:solidFill>
            <a:schemeClr val="tx1"/>
          </a:solidFill>
          <a:latin typeface="+mn-lt"/>
          <a:ea typeface="+mn-ea"/>
          <a:cs typeface="+mn-cs"/>
        </a:defRPr>
      </a:lvl7pPr>
      <a:lvl8pPr marL="2954289" algn="l" defTabSz="844083" rtl="0" eaLnBrk="1" latinLnBrk="0" hangingPunct="1">
        <a:defRPr sz="1662" kern="1200">
          <a:solidFill>
            <a:schemeClr val="tx1"/>
          </a:solidFill>
          <a:latin typeface="+mn-lt"/>
          <a:ea typeface="+mn-ea"/>
          <a:cs typeface="+mn-cs"/>
        </a:defRPr>
      </a:lvl8pPr>
      <a:lvl9pPr marL="3376331" algn="l" defTabSz="844083" rtl="0" eaLnBrk="1" latinLnBrk="0" hangingPunct="1">
        <a:defRPr sz="1662"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120">
          <p15:clr>
            <a:srgbClr val="F26B43"/>
          </p15:clr>
        </p15:guide>
        <p15:guide id="2" orient="horz" pos="4156">
          <p15:clr>
            <a:srgbClr val="F26B43"/>
          </p15:clr>
        </p15:guide>
        <p15:guide id="3" orient="horz" pos="2432">
          <p15:clr>
            <a:srgbClr val="F26B43"/>
          </p15:clr>
        </p15:guide>
        <p15:guide id="4" orient="horz" pos="709">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image" Target="../media/image10.e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transnetetenders.azurewebsites.net/Home/AdvertisedTenders" TargetMode="Externa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hyperlink" Target="mailto:transnet@tip-offs.com" TargetMode="Externa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hyperlink" Target="http://www.transnet.net/" TargetMode="Externa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a:extLst>
              <a:ext uri="{FF2B5EF4-FFF2-40B4-BE49-F238E27FC236}">
                <a16:creationId xmlns:a16="http://schemas.microsoft.com/office/drawing/2014/main" id="{8EE812A3-89F3-9F40-8251-76C55E0FFFF4}"/>
              </a:ext>
            </a:extLst>
          </p:cNvPr>
          <p:cNvSpPr>
            <a:spLocks noGrp="1"/>
          </p:cNvSpPr>
          <p:nvPr>
            <p:ph type="body" sz="quarter" idx="11"/>
          </p:nvPr>
        </p:nvSpPr>
        <p:spPr>
          <a:xfrm>
            <a:off x="1593257" y="3429001"/>
            <a:ext cx="8258666" cy="2470354"/>
          </a:xfrm>
        </p:spPr>
        <p:txBody>
          <a:bodyPr>
            <a:normAutofit fontScale="85000" lnSpcReduction="20000"/>
          </a:bodyPr>
          <a:lstStyle/>
          <a:p>
            <a:pPr indent="-12700">
              <a:lnSpc>
                <a:spcPct val="100000"/>
              </a:lnSpc>
            </a:pPr>
            <a:r>
              <a:rPr lang="en-ZA" sz="3600" kern="0" spc="10" dirty="0"/>
              <a:t>Compulsory Clarification Meeting</a:t>
            </a:r>
          </a:p>
          <a:p>
            <a:pPr>
              <a:lnSpc>
                <a:spcPct val="100000"/>
              </a:lnSpc>
            </a:pPr>
            <a:r>
              <a:rPr lang="en-ZA" sz="1800" kern="0" spc="10" dirty="0"/>
              <a:t>RFP NO.			:</a:t>
            </a:r>
            <a:r>
              <a:rPr lang="en-US" sz="1800" b="1" i="0" u="none" strike="noStrike" baseline="0" dirty="0">
                <a:latin typeface="Tahoma-Bold"/>
              </a:rPr>
              <a:t>TNPA/2023/09/0002/42116/RFP</a:t>
            </a:r>
            <a:endParaRPr lang="en-GB" sz="1800" b="1" dirty="0">
              <a:effectLst/>
              <a:latin typeface="Tahoma" panose="020B0604030504040204" pitchFamily="34" charset="0"/>
              <a:ea typeface="Times New Roman" panose="02020603050405020304" pitchFamily="18" charset="0"/>
              <a:cs typeface="Times New Roman" panose="02020603050405020304" pitchFamily="18" charset="0"/>
            </a:endParaRPr>
          </a:p>
          <a:p>
            <a:pPr algn="l"/>
            <a:r>
              <a:rPr lang="en-ZA" sz="1800" kern="0" spc="10" dirty="0"/>
              <a:t>TENDER DESCRIPTION: 	</a:t>
            </a:r>
            <a:r>
              <a:rPr lang="en-US" sz="1800" b="1" i="0" u="none" strike="noStrike" baseline="0" dirty="0">
                <a:latin typeface="Tahoma-Bold"/>
              </a:rPr>
              <a:t>PROVISION OF DESIGN, MANUFACTURE, DELIVERY,</a:t>
            </a:r>
          </a:p>
          <a:p>
            <a:pPr algn="l"/>
            <a:r>
              <a:rPr lang="en-US" sz="1800" b="1" i="0" u="none" strike="noStrike" baseline="0" dirty="0">
                <a:latin typeface="Tahoma-Bold"/>
              </a:rPr>
              <a:t>			INSTALL, AND COMMISSIONING OF SECURITY FENCING</a:t>
            </a:r>
          </a:p>
          <a:p>
            <a:pPr algn="l"/>
            <a:r>
              <a:rPr lang="en-US" sz="1800" b="1" i="0" u="none" strike="noStrike" baseline="0" dirty="0">
                <a:latin typeface="Tahoma-Bold"/>
              </a:rPr>
              <a:t>			UPGRADE AT THE PORT OF CAPETOWN FOR A PERIOD OF 			TWELVE (12) MONTHS</a:t>
            </a:r>
          </a:p>
          <a:p>
            <a:pPr algn="l"/>
            <a:r>
              <a:rPr lang="en-ZA" sz="1800" kern="0" spc="10" dirty="0"/>
              <a:t>DATE			: 16 APRIL 2024 </a:t>
            </a:r>
          </a:p>
          <a:p>
            <a:pPr>
              <a:lnSpc>
                <a:spcPct val="100000"/>
              </a:lnSpc>
            </a:pPr>
            <a:r>
              <a:rPr lang="en-ZA" sz="1800" kern="0" spc="10" dirty="0"/>
              <a:t>VENUE			: Procurement Boardroom</a:t>
            </a:r>
          </a:p>
          <a:p>
            <a:pPr>
              <a:lnSpc>
                <a:spcPct val="100000"/>
              </a:lnSpc>
            </a:pPr>
            <a:r>
              <a:rPr lang="en-ZA" sz="1800" kern="0" spc="10" dirty="0"/>
              <a:t>TIME			: 11H00</a:t>
            </a:r>
          </a:p>
          <a:p>
            <a:pPr>
              <a:lnSpc>
                <a:spcPct val="100000"/>
              </a:lnSpc>
            </a:pPr>
            <a:endParaRPr lang="en-ZA" sz="1800" b="0" kern="0" spc="10" dirty="0"/>
          </a:p>
          <a:p>
            <a:pPr>
              <a:lnSpc>
                <a:spcPct val="100000"/>
              </a:lnSpc>
            </a:pPr>
            <a:endParaRPr lang="en-US" dirty="0"/>
          </a:p>
          <a:p>
            <a:pPr>
              <a:lnSpc>
                <a:spcPct val="100000"/>
              </a:lnSpc>
            </a:pPr>
            <a:endParaRPr lang="en-US" dirty="0"/>
          </a:p>
          <a:p>
            <a:pPr>
              <a:lnSpc>
                <a:spcPct val="100000"/>
              </a:lnSpc>
            </a:pPr>
            <a:endParaRPr lang="en-US" dirty="0"/>
          </a:p>
        </p:txBody>
      </p:sp>
    </p:spTree>
    <p:extLst>
      <p:ext uri="{BB962C8B-B14F-4D97-AF65-F5344CB8AC3E}">
        <p14:creationId xmlns:p14="http://schemas.microsoft.com/office/powerpoint/2010/main" val="40607122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325" y="193791"/>
            <a:ext cx="10457775" cy="720105"/>
          </a:xfrm>
        </p:spPr>
        <p:txBody>
          <a:bodyPr/>
          <a:lstStyle/>
          <a:p>
            <a:r>
              <a:rPr lang="en-ZA" sz="2000" b="1" cap="all" dirty="0">
                <a:solidFill>
                  <a:schemeClr val="tx1">
                    <a:lumMod val="50000"/>
                    <a:lumOff val="50000"/>
                  </a:schemeClr>
                </a:solidFill>
                <a:latin typeface="+mn-lt"/>
              </a:rPr>
              <a:t>Returnable documents</a:t>
            </a:r>
          </a:p>
        </p:txBody>
      </p:sp>
      <p:sp>
        <p:nvSpPr>
          <p:cNvPr id="3" name="Content Placeholder 2"/>
          <p:cNvSpPr>
            <a:spLocks noGrp="1"/>
          </p:cNvSpPr>
          <p:nvPr>
            <p:ph idx="1"/>
          </p:nvPr>
        </p:nvSpPr>
        <p:spPr>
          <a:xfrm>
            <a:off x="357311" y="1138489"/>
            <a:ext cx="11656912" cy="5299633"/>
          </a:xfrm>
        </p:spPr>
        <p:txBody>
          <a:bodyPr/>
          <a:lstStyle/>
          <a:p>
            <a:pPr lvl="0" defTabSz="914400" fontAlgn="base">
              <a:lnSpc>
                <a:spcPct val="100000"/>
              </a:lnSpc>
              <a:spcBef>
                <a:spcPct val="0"/>
              </a:spcBef>
              <a:spcAft>
                <a:spcPct val="0"/>
              </a:spcAft>
            </a:pPr>
            <a:r>
              <a:rPr lang="en-ZA" sz="2000" b="1" u="sng" dirty="0">
                <a:solidFill>
                  <a:srgbClr val="000000"/>
                </a:solidFill>
                <a:ea typeface="Tahoma" panose="020B0604030504040204" pitchFamily="34" charset="0"/>
                <a:cs typeface="Tahoma" panose="020B0604030504040204" pitchFamily="34" charset="0"/>
              </a:rPr>
              <a:t>Procurement Process of Evaluation</a:t>
            </a:r>
          </a:p>
          <a:p>
            <a:pPr marL="0" marR="0" algn="just">
              <a:lnSpc>
                <a:spcPct val="150000"/>
              </a:lnSpc>
              <a:spcBef>
                <a:spcPts val="600"/>
              </a:spcBef>
              <a:spcAft>
                <a:spcPts val="0"/>
              </a:spcAft>
            </a:pPr>
            <a:r>
              <a:rPr lang="en-GB" sz="1600" b="1" dirty="0">
                <a:solidFill>
                  <a:schemeClr val="tx1"/>
                </a:solidFill>
                <a:effectLst/>
                <a:latin typeface="Tahoma" panose="020B0604030504040204" pitchFamily="34" charset="0"/>
                <a:ea typeface="Times New Roman" panose="02020603050405020304" pitchFamily="18" charset="0"/>
                <a:cs typeface="Times New Roman" panose="02020603050405020304" pitchFamily="18" charset="0"/>
              </a:rPr>
              <a:t>2.1.4	Stage </a:t>
            </a:r>
            <a:r>
              <a:rPr lang="en-GB" sz="1600" b="1" dirty="0">
                <a:solidFill>
                  <a:schemeClr val="tx1"/>
                </a:solidFill>
                <a:latin typeface="Tahoma" panose="020B0604030504040204" pitchFamily="34" charset="0"/>
                <a:ea typeface="Times New Roman" panose="02020603050405020304" pitchFamily="18" charset="0"/>
                <a:cs typeface="Times New Roman" panose="02020603050405020304" pitchFamily="18" charset="0"/>
              </a:rPr>
              <a:t>Four</a:t>
            </a:r>
            <a:r>
              <a:rPr lang="en-GB" sz="1600" b="1" dirty="0">
                <a:solidFill>
                  <a:schemeClr val="tx1"/>
                </a:solidFill>
                <a:effectLst/>
                <a:latin typeface="Tahoma" panose="020B0604030504040204" pitchFamily="34" charset="0"/>
                <a:ea typeface="Times New Roman" panose="02020603050405020304" pitchFamily="18" charset="0"/>
                <a:cs typeface="Times New Roman" panose="02020603050405020304" pitchFamily="18" charset="0"/>
              </a:rPr>
              <a:t> : These schedules will be utilised for claiming points for preference</a:t>
            </a:r>
            <a:endParaRPr lang="en-US" sz="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indent="457200" algn="just">
              <a:lnSpc>
                <a:spcPct val="150000"/>
              </a:lnSpc>
              <a:spcBef>
                <a:spcPts val="600"/>
              </a:spcBef>
              <a:spcAft>
                <a:spcPts val="0"/>
              </a:spcAft>
            </a:pPr>
            <a:r>
              <a:rPr lang="en-GB" sz="1600" b="1" dirty="0">
                <a:solidFill>
                  <a:schemeClr val="tx1"/>
                </a:solidFill>
                <a:effectLst/>
                <a:latin typeface="Tahoma" panose="020B0604030504040204" pitchFamily="34" charset="0"/>
                <a:ea typeface="Times New Roman" panose="02020603050405020304" pitchFamily="18" charset="0"/>
                <a:cs typeface="Times New Roman" panose="02020603050405020304" pitchFamily="18" charset="0"/>
              </a:rPr>
              <a:t>       point system (90/10):</a:t>
            </a:r>
          </a:p>
          <a:p>
            <a:pPr fontAlgn="b">
              <a:spcBef>
                <a:spcPts val="0"/>
              </a:spcBef>
              <a:spcAft>
                <a:spcPts val="0"/>
              </a:spcAft>
            </a:pPr>
            <a:endParaRPr lang="en-US" sz="1600" b="1" dirty="0">
              <a:solidFill>
                <a:srgbClr val="000000"/>
              </a:solidFill>
              <a:latin typeface="Tahoma" panose="020B0604030504040204" pitchFamily="34" charset="0"/>
            </a:endParaRPr>
          </a:p>
          <a:p>
            <a:pPr fontAlgn="b">
              <a:spcBef>
                <a:spcPts val="0"/>
              </a:spcBef>
              <a:spcAft>
                <a:spcPts val="0"/>
              </a:spcAft>
            </a:pPr>
            <a:endParaRPr lang="en-US" sz="1600" b="1" dirty="0">
              <a:solidFill>
                <a:srgbClr val="000000"/>
              </a:solidFill>
              <a:latin typeface="Tahoma" panose="020B0604030504040204" pitchFamily="34" charset="0"/>
            </a:endParaRPr>
          </a:p>
          <a:p>
            <a:pPr fontAlgn="b">
              <a:spcBef>
                <a:spcPts val="0"/>
              </a:spcBef>
              <a:spcAft>
                <a:spcPts val="0"/>
              </a:spcAft>
            </a:pPr>
            <a:endParaRPr lang="en-US" sz="1600" b="1" dirty="0">
              <a:solidFill>
                <a:srgbClr val="000000"/>
              </a:solidFill>
              <a:latin typeface="Tahoma" panose="020B0604030504040204" pitchFamily="34" charset="0"/>
            </a:endParaRPr>
          </a:p>
          <a:p>
            <a:pPr>
              <a:buClr>
                <a:schemeClr val="tx1"/>
              </a:buClr>
            </a:pPr>
            <a:endParaRPr lang="en-ZA" dirty="0"/>
          </a:p>
        </p:txBody>
      </p:sp>
    </p:spTree>
    <p:extLst>
      <p:ext uri="{BB962C8B-B14F-4D97-AF65-F5344CB8AC3E}">
        <p14:creationId xmlns:p14="http://schemas.microsoft.com/office/powerpoint/2010/main" val="28399013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A79831F-24C1-0B67-AEC8-F87EA3B9088A}"/>
              </a:ext>
            </a:extLst>
          </p:cNvPr>
          <p:cNvSpPr/>
          <p:nvPr/>
        </p:nvSpPr>
        <p:spPr>
          <a:xfrm>
            <a:off x="0" y="0"/>
            <a:ext cx="12192000" cy="6858000"/>
          </a:xfrm>
          <a:prstGeom prst="rect">
            <a:avLst/>
          </a:prstGeom>
          <a:solidFill>
            <a:schemeClr val="tx1">
              <a:alpha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marL="0" marR="0" lvl="0" indent="0" algn="ctr" defTabSz="457200" rtl="0" eaLnBrk="1" fontAlgn="auto" latinLnBrk="0" hangingPunct="1">
              <a:lnSpc>
                <a:spcPct val="110000"/>
              </a:lnSpc>
              <a:spcBef>
                <a:spcPts val="92"/>
              </a:spcBef>
              <a:spcAft>
                <a:spcPts val="92"/>
              </a:spcAft>
              <a:buClrTx/>
              <a:buSzTx/>
              <a:buFontTx/>
              <a:buNone/>
              <a:tabLst/>
              <a:defRPr/>
            </a:pPr>
            <a:endParaRPr kumimoji="0" lang="en-US" sz="923" b="0" i="0" u="none" strike="noStrike" kern="1200" cap="none" spc="0" normalizeH="0" baseline="0" noProof="0">
              <a:ln>
                <a:noFill/>
              </a:ln>
              <a:solidFill>
                <a:srgbClr val="000000"/>
              </a:solidFill>
              <a:effectLst/>
              <a:uLnTx/>
              <a:uFillTx/>
              <a:latin typeface="Tahoma"/>
              <a:ea typeface="+mn-ea"/>
              <a:cs typeface="+mn-cs"/>
            </a:endParaRPr>
          </a:p>
        </p:txBody>
      </p:sp>
      <p:sp>
        <p:nvSpPr>
          <p:cNvPr id="5" name="Title 22">
            <a:extLst>
              <a:ext uri="{FF2B5EF4-FFF2-40B4-BE49-F238E27FC236}">
                <a16:creationId xmlns:a16="http://schemas.microsoft.com/office/drawing/2014/main" id="{E7BDCD38-CA41-1A8B-FDAB-B28561438DC3}"/>
              </a:ext>
            </a:extLst>
          </p:cNvPr>
          <p:cNvSpPr txBox="1">
            <a:spLocks/>
          </p:cNvSpPr>
          <p:nvPr/>
        </p:nvSpPr>
        <p:spPr>
          <a:xfrm>
            <a:off x="1512711" y="1049494"/>
            <a:ext cx="8706319" cy="1015663"/>
          </a:xfrm>
          <a:prstGeom prst="rect">
            <a:avLst/>
          </a:prstGeom>
        </p:spPr>
        <p:txBody>
          <a:bodyPr wrap="square" anchor="t">
            <a:spAutoFit/>
          </a:bodyPr>
          <a:lstStyle>
            <a:lvl1pPr algn="r" defTabSz="779173" rtl="0" eaLnBrk="1" latinLnBrk="0" hangingPunct="1">
              <a:spcBef>
                <a:spcPct val="0"/>
              </a:spcBef>
              <a:buNone/>
              <a:defRPr sz="5400" b="1" i="0" kern="1200" cap="none" spc="0" baseline="0">
                <a:solidFill>
                  <a:schemeClr val="tx1"/>
                </a:solidFill>
                <a:latin typeface="Apex New Bold" panose="02010600040501010103" pitchFamily="2" charset="77"/>
                <a:ea typeface="Apex New Bold" panose="02010600040501010103" pitchFamily="2" charset="77"/>
                <a:cs typeface="+mj-cs"/>
              </a:defRPr>
            </a:lvl1pPr>
          </a:lstStyle>
          <a:p>
            <a:pPr algn="ctr"/>
            <a:r>
              <a:rPr lang="en-US" sz="6000" dirty="0">
                <a:solidFill>
                  <a:schemeClr val="bg1"/>
                </a:solidFill>
              </a:rPr>
              <a:t>Specific Goals </a:t>
            </a:r>
            <a:endParaRPr lang="en-US" dirty="0"/>
          </a:p>
        </p:txBody>
      </p:sp>
      <p:sp>
        <p:nvSpPr>
          <p:cNvPr id="6" name="Text Placeholder 23">
            <a:extLst>
              <a:ext uri="{FF2B5EF4-FFF2-40B4-BE49-F238E27FC236}">
                <a16:creationId xmlns:a16="http://schemas.microsoft.com/office/drawing/2014/main" id="{804EE08A-7B55-DD2B-B754-E1E2AD66BC6B}"/>
              </a:ext>
            </a:extLst>
          </p:cNvPr>
          <p:cNvSpPr txBox="1">
            <a:spLocks/>
          </p:cNvSpPr>
          <p:nvPr/>
        </p:nvSpPr>
        <p:spPr>
          <a:xfrm>
            <a:off x="209511" y="5779900"/>
            <a:ext cx="5459380" cy="745571"/>
          </a:xfrm>
          <a:prstGeom prst="rect">
            <a:avLst/>
          </a:prstGeom>
        </p:spPr>
        <p:txBody>
          <a:bodyPr wrap="none" tIns="144000">
            <a:spAutoFit/>
          </a:bodyPr>
          <a:lstStyle>
            <a:lvl1pPr marL="0" indent="0" algn="r" defTabSz="779173" rtl="0" eaLnBrk="1" latinLnBrk="0" hangingPunct="1">
              <a:lnSpc>
                <a:spcPct val="110000"/>
              </a:lnSpc>
              <a:spcBef>
                <a:spcPts val="1023"/>
              </a:spcBef>
              <a:spcAft>
                <a:spcPts val="341"/>
              </a:spcAft>
              <a:buFont typeface="Arial" pitchFamily="34" charset="0"/>
              <a:buNone/>
              <a:defRPr sz="2800" b="0" i="0" kern="1200">
                <a:solidFill>
                  <a:schemeClr val="tx1">
                    <a:lumMod val="50000"/>
                    <a:lumOff val="50000"/>
                  </a:schemeClr>
                </a:solidFill>
                <a:latin typeface="Apex New Medium" panose="02010600040501010103" pitchFamily="2" charset="77"/>
                <a:ea typeface="Apex New Medium" panose="02010600040501010103" pitchFamily="2" charset="77"/>
                <a:cs typeface="+mn-cs"/>
              </a:defRPr>
            </a:lvl1pPr>
            <a:lvl2pPr marL="228612" indent="-142037" algn="l" defTabSz="779173" rtl="0" eaLnBrk="1" latinLnBrk="0" hangingPunct="1">
              <a:lnSpc>
                <a:spcPct val="110000"/>
              </a:lnSpc>
              <a:spcBef>
                <a:spcPts val="171"/>
              </a:spcBef>
              <a:spcAft>
                <a:spcPts val="171"/>
              </a:spcAft>
              <a:buFont typeface="Arial" pitchFamily="34" charset="0"/>
              <a:buChar char="•"/>
              <a:defRPr sz="1800" kern="1200">
                <a:solidFill>
                  <a:schemeClr val="tx1">
                    <a:lumMod val="50000"/>
                    <a:lumOff val="50000"/>
                  </a:schemeClr>
                </a:solidFill>
                <a:latin typeface="+mn-lt"/>
                <a:ea typeface="+mn-ea"/>
                <a:cs typeface="+mn-cs"/>
              </a:defRPr>
            </a:lvl2pPr>
            <a:lvl3pPr marL="531623" indent="-160976" algn="l" defTabSz="779173" rtl="0" eaLnBrk="1" latinLnBrk="0" hangingPunct="1">
              <a:lnSpc>
                <a:spcPct val="110000"/>
              </a:lnSpc>
              <a:spcBef>
                <a:spcPts val="85"/>
              </a:spcBef>
              <a:spcAft>
                <a:spcPts val="171"/>
              </a:spcAft>
              <a:buFont typeface="Arial" pitchFamily="34" charset="0"/>
              <a:buChar char="›"/>
              <a:defRPr sz="1600" kern="1200">
                <a:solidFill>
                  <a:schemeClr val="tx1">
                    <a:lumMod val="50000"/>
                    <a:lumOff val="50000"/>
                  </a:schemeClr>
                </a:solidFill>
                <a:latin typeface="+mn-lt"/>
                <a:ea typeface="+mn-ea"/>
                <a:cs typeface="+mn-cs"/>
              </a:defRPr>
            </a:lvl3pPr>
            <a:lvl4pPr marL="764293" indent="-155565" algn="l" defTabSz="779173" rtl="0" eaLnBrk="1" latinLnBrk="0" hangingPunct="1">
              <a:lnSpc>
                <a:spcPct val="110000"/>
              </a:lnSpc>
              <a:spcBef>
                <a:spcPts val="85"/>
              </a:spcBef>
              <a:spcAft>
                <a:spcPts val="171"/>
              </a:spcAft>
              <a:buFont typeface="Arial" pitchFamily="34" charset="0"/>
              <a:buChar char="–"/>
              <a:defRPr sz="1400" kern="1200">
                <a:solidFill>
                  <a:schemeClr val="tx1">
                    <a:lumMod val="50000"/>
                    <a:lumOff val="50000"/>
                  </a:schemeClr>
                </a:solidFill>
                <a:latin typeface="+mn-lt"/>
                <a:ea typeface="+mn-ea"/>
                <a:cs typeface="+mn-cs"/>
              </a:defRPr>
            </a:lvl4pPr>
            <a:lvl5pPr marL="1078126" indent="-156917" algn="l" defTabSz="779173" rtl="0" eaLnBrk="1" latinLnBrk="0" hangingPunct="1">
              <a:lnSpc>
                <a:spcPct val="110000"/>
              </a:lnSpc>
              <a:spcBef>
                <a:spcPts val="85"/>
              </a:spcBef>
              <a:spcAft>
                <a:spcPts val="171"/>
              </a:spcAft>
              <a:buFont typeface="Arial" pitchFamily="34" charset="0"/>
              <a:buChar char="»"/>
              <a:defRPr sz="1400" kern="1200">
                <a:solidFill>
                  <a:schemeClr val="tx1">
                    <a:lumMod val="50000"/>
                    <a:lumOff val="50000"/>
                  </a:schemeClr>
                </a:solidFill>
                <a:latin typeface="+mn-lt"/>
                <a:ea typeface="+mn-ea"/>
                <a:cs typeface="+mn-cs"/>
              </a:defRPr>
            </a:lvl5pPr>
            <a:lvl6pPr marL="2142725"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6pPr>
            <a:lvl7pPr marL="2532312"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7pPr>
            <a:lvl8pPr marL="2921898"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8pPr>
            <a:lvl9pPr marL="3311484"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9pPr>
          </a:lstStyle>
          <a:p>
            <a:pPr algn="l" defTabSz="914400">
              <a:lnSpc>
                <a:spcPct val="100000"/>
              </a:lnSpc>
              <a:spcBef>
                <a:spcPts val="0"/>
              </a:spcBef>
              <a:spcAft>
                <a:spcPts val="0"/>
              </a:spcAft>
              <a:defRPr/>
            </a:pPr>
            <a:r>
              <a:rPr lang="en-US" sz="3600" dirty="0">
                <a:solidFill>
                  <a:schemeClr val="bg1"/>
                </a:solidFill>
              </a:rPr>
              <a:t>Supplier Development Team</a:t>
            </a:r>
          </a:p>
        </p:txBody>
      </p:sp>
      <p:sp>
        <p:nvSpPr>
          <p:cNvPr id="7" name="Graphic 64">
            <a:extLst>
              <a:ext uri="{FF2B5EF4-FFF2-40B4-BE49-F238E27FC236}">
                <a16:creationId xmlns:a16="http://schemas.microsoft.com/office/drawing/2014/main" id="{BA8126ED-FB81-D62D-3EBC-3AB56BFDD6D6}"/>
              </a:ext>
            </a:extLst>
          </p:cNvPr>
          <p:cNvSpPr/>
          <p:nvPr/>
        </p:nvSpPr>
        <p:spPr>
          <a:xfrm>
            <a:off x="209511" y="923680"/>
            <a:ext cx="10009519" cy="1141126"/>
          </a:xfrm>
          <a:custGeom>
            <a:avLst/>
            <a:gdLst>
              <a:gd name="connsiteX0" fmla="*/ 7482459 w 7482459"/>
              <a:gd name="connsiteY0" fmla="*/ 0 h 963549"/>
              <a:gd name="connsiteX1" fmla="*/ 439579 w 7482459"/>
              <a:gd name="connsiteY1" fmla="*/ 0 h 963549"/>
              <a:gd name="connsiteX2" fmla="*/ 399955 w 7482459"/>
              <a:gd name="connsiteY2" fmla="*/ 72009 h 963549"/>
              <a:gd name="connsiteX3" fmla="*/ 351377 w 7482459"/>
              <a:gd name="connsiteY3" fmla="*/ 72390 h 963549"/>
              <a:gd name="connsiteX4" fmla="*/ 307467 w 7482459"/>
              <a:gd name="connsiteY4" fmla="*/ 0 h 963549"/>
              <a:gd name="connsiteX5" fmla="*/ 118967 w 7482459"/>
              <a:gd name="connsiteY5" fmla="*/ 0 h 963549"/>
              <a:gd name="connsiteX6" fmla="*/ 0 w 7482459"/>
              <a:gd name="connsiteY6" fmla="*/ 199739 h 963549"/>
              <a:gd name="connsiteX7" fmla="*/ 0 w 7482459"/>
              <a:gd name="connsiteY7" fmla="*/ 342138 h 963549"/>
              <a:gd name="connsiteX8" fmla="*/ 78296 w 7482459"/>
              <a:gd name="connsiteY8" fmla="*/ 463772 h 963549"/>
              <a:gd name="connsiteX9" fmla="*/ 204216 w 7482459"/>
              <a:gd name="connsiteY9" fmla="*/ 463772 h 963549"/>
              <a:gd name="connsiteX10" fmla="*/ 219647 w 7482459"/>
              <a:gd name="connsiteY10" fmla="*/ 437007 h 963549"/>
              <a:gd name="connsiteX11" fmla="*/ 381000 w 7482459"/>
              <a:gd name="connsiteY11" fmla="*/ 437007 h 963549"/>
              <a:gd name="connsiteX12" fmla="*/ 399288 w 7482459"/>
              <a:gd name="connsiteY12" fmla="*/ 469773 h 963549"/>
              <a:gd name="connsiteX13" fmla="*/ 399288 w 7482459"/>
              <a:gd name="connsiteY13" fmla="*/ 568071 h 963549"/>
              <a:gd name="connsiteX14" fmla="*/ 434245 w 7482459"/>
              <a:gd name="connsiteY14" fmla="*/ 628841 h 963549"/>
              <a:gd name="connsiteX15" fmla="*/ 434054 w 7482459"/>
              <a:gd name="connsiteY15" fmla="*/ 693325 h 963549"/>
              <a:gd name="connsiteX16" fmla="*/ 492728 w 7482459"/>
              <a:gd name="connsiteY16" fmla="*/ 800005 h 963549"/>
              <a:gd name="connsiteX17" fmla="*/ 492728 w 7482459"/>
              <a:gd name="connsiteY17" fmla="*/ 884873 h 963549"/>
              <a:gd name="connsiteX18" fmla="*/ 559118 w 7482459"/>
              <a:gd name="connsiteY18" fmla="*/ 962978 h 963549"/>
              <a:gd name="connsiteX19" fmla="*/ 645414 w 7482459"/>
              <a:gd name="connsiteY19" fmla="*/ 963549 h 963549"/>
              <a:gd name="connsiteX20" fmla="*/ 688372 w 7482459"/>
              <a:gd name="connsiteY20" fmla="*/ 892112 h 963549"/>
              <a:gd name="connsiteX21" fmla="*/ 688372 w 7482459"/>
              <a:gd name="connsiteY21" fmla="*/ 837914 h 963549"/>
              <a:gd name="connsiteX22" fmla="*/ 784479 w 7482459"/>
              <a:gd name="connsiteY22" fmla="*/ 687229 h 963549"/>
              <a:gd name="connsiteX23" fmla="*/ 784479 w 7482459"/>
              <a:gd name="connsiteY23" fmla="*/ 586169 h 963549"/>
              <a:gd name="connsiteX24" fmla="*/ 831152 w 7482459"/>
              <a:gd name="connsiteY24" fmla="*/ 512636 h 963549"/>
              <a:gd name="connsiteX25" fmla="*/ 886968 w 7482459"/>
              <a:gd name="connsiteY25" fmla="*/ 513207 h 963549"/>
              <a:gd name="connsiteX26" fmla="*/ 979075 w 7482459"/>
              <a:gd name="connsiteY26" fmla="*/ 352139 h 963549"/>
              <a:gd name="connsiteX27" fmla="*/ 809530 w 7482459"/>
              <a:gd name="connsiteY27" fmla="*/ 352139 h 963549"/>
              <a:gd name="connsiteX28" fmla="*/ 761333 w 7482459"/>
              <a:gd name="connsiteY28" fmla="*/ 269367 h 963549"/>
              <a:gd name="connsiteX29" fmla="*/ 761429 w 7482459"/>
              <a:gd name="connsiteY29" fmla="*/ 189357 h 963549"/>
              <a:gd name="connsiteX30" fmla="*/ 681419 w 7482459"/>
              <a:gd name="connsiteY30" fmla="*/ 77438 h 963549"/>
              <a:gd name="connsiteX31" fmla="*/ 655511 w 7482459"/>
              <a:gd name="connsiteY31" fmla="*/ 77438 h 963549"/>
              <a:gd name="connsiteX32" fmla="*/ 487299 w 7482459"/>
              <a:gd name="connsiteY32" fmla="*/ 77438 h 963549"/>
              <a:gd name="connsiteX33" fmla="*/ 443293 w 7482459"/>
              <a:gd name="connsiteY33" fmla="*/ 153448 h 963549"/>
              <a:gd name="connsiteX34" fmla="*/ 316421 w 7482459"/>
              <a:gd name="connsiteY34" fmla="*/ 153448 h 963549"/>
              <a:gd name="connsiteX35" fmla="*/ 265843 w 7482459"/>
              <a:gd name="connsiteY35" fmla="*/ 67056 h 963549"/>
              <a:gd name="connsiteX36" fmla="*/ 159639 w 7482459"/>
              <a:gd name="connsiteY36" fmla="*/ 67056 h 963549"/>
              <a:gd name="connsiteX37" fmla="*/ 71914 w 7482459"/>
              <a:gd name="connsiteY37" fmla="*/ 225457 h 963549"/>
              <a:gd name="connsiteX38" fmla="*/ 71914 w 7482459"/>
              <a:gd name="connsiteY38" fmla="*/ 311753 h 963549"/>
              <a:gd name="connsiteX39" fmla="*/ 121825 w 7482459"/>
              <a:gd name="connsiteY39" fmla="*/ 393192 h 963549"/>
              <a:gd name="connsiteX40" fmla="*/ 160687 w 7482459"/>
              <a:gd name="connsiteY40" fmla="*/ 393192 h 963549"/>
              <a:gd name="connsiteX41" fmla="*/ 173260 w 7482459"/>
              <a:gd name="connsiteY41" fmla="*/ 370332 h 963549"/>
              <a:gd name="connsiteX42" fmla="*/ 416433 w 7482459"/>
              <a:gd name="connsiteY42" fmla="*/ 370332 h 963549"/>
              <a:gd name="connsiteX43" fmla="*/ 465392 w 7482459"/>
              <a:gd name="connsiteY43" fmla="*/ 455676 h 963549"/>
              <a:gd name="connsiteX44" fmla="*/ 465392 w 7482459"/>
              <a:gd name="connsiteY44" fmla="*/ 556736 h 963549"/>
              <a:gd name="connsiteX45" fmla="*/ 500443 w 7482459"/>
              <a:gd name="connsiteY45" fmla="*/ 616839 h 963549"/>
              <a:gd name="connsiteX46" fmla="*/ 500443 w 7482459"/>
              <a:gd name="connsiteY46" fmla="*/ 678275 h 963549"/>
              <a:gd name="connsiteX47" fmla="*/ 563309 w 7482459"/>
              <a:gd name="connsiteY47" fmla="*/ 783527 h 963549"/>
              <a:gd name="connsiteX48" fmla="*/ 563309 w 7482459"/>
              <a:gd name="connsiteY48" fmla="*/ 847344 h 963549"/>
              <a:gd name="connsiteX49" fmla="*/ 594932 w 7482459"/>
              <a:gd name="connsiteY49" fmla="*/ 888492 h 963549"/>
              <a:gd name="connsiteX50" fmla="*/ 609124 w 7482459"/>
              <a:gd name="connsiteY50" fmla="*/ 888492 h 963549"/>
              <a:gd name="connsiteX51" fmla="*/ 628460 w 7482459"/>
              <a:gd name="connsiteY51" fmla="*/ 856488 h 963549"/>
              <a:gd name="connsiteX52" fmla="*/ 628460 w 7482459"/>
              <a:gd name="connsiteY52" fmla="*/ 810292 h 963549"/>
              <a:gd name="connsiteX53" fmla="*/ 717899 w 7482459"/>
              <a:gd name="connsiteY53" fmla="*/ 667226 h 963549"/>
              <a:gd name="connsiteX54" fmla="*/ 718566 w 7482459"/>
              <a:gd name="connsiteY54" fmla="*/ 556165 h 963549"/>
              <a:gd name="connsiteX55" fmla="*/ 790956 w 7482459"/>
              <a:gd name="connsiteY55" fmla="*/ 448056 h 963549"/>
              <a:gd name="connsiteX56" fmla="*/ 843725 w 7482459"/>
              <a:gd name="connsiteY56" fmla="*/ 447770 h 963549"/>
              <a:gd name="connsiteX57" fmla="*/ 861060 w 7482459"/>
              <a:gd name="connsiteY57" fmla="*/ 419957 h 963549"/>
              <a:gd name="connsiteX58" fmla="*/ 767239 w 7482459"/>
              <a:gd name="connsiteY58" fmla="*/ 419957 h 963549"/>
              <a:gd name="connsiteX59" fmla="*/ 691229 w 7482459"/>
              <a:gd name="connsiteY59" fmla="*/ 291370 h 963549"/>
              <a:gd name="connsiteX60" fmla="*/ 689229 w 7482459"/>
              <a:gd name="connsiteY60" fmla="*/ 210407 h 963549"/>
              <a:gd name="connsiteX61" fmla="*/ 640271 w 7482459"/>
              <a:gd name="connsiteY61" fmla="*/ 144399 h 963549"/>
              <a:gd name="connsiteX62" fmla="*/ 532352 w 7482459"/>
              <a:gd name="connsiteY62" fmla="*/ 143447 h 963549"/>
              <a:gd name="connsiteX63" fmla="*/ 483108 w 7482459"/>
              <a:gd name="connsiteY63" fmla="*/ 228410 h 963549"/>
              <a:gd name="connsiteX64" fmla="*/ 271082 w 7482459"/>
              <a:gd name="connsiteY64" fmla="*/ 228410 h 963549"/>
              <a:gd name="connsiteX65" fmla="*/ 227743 w 7482459"/>
              <a:gd name="connsiteY65" fmla="*/ 156782 h 963549"/>
              <a:gd name="connsiteX66" fmla="*/ 200216 w 7482459"/>
              <a:gd name="connsiteY66" fmla="*/ 156782 h 963549"/>
              <a:gd name="connsiteX67" fmla="*/ 152019 w 7482459"/>
              <a:gd name="connsiteY67" fmla="*/ 248126 h 963549"/>
              <a:gd name="connsiteX68" fmla="*/ 150781 w 7482459"/>
              <a:gd name="connsiteY68" fmla="*/ 298990 h 963549"/>
              <a:gd name="connsiteX69" fmla="*/ 153638 w 7482459"/>
              <a:gd name="connsiteY69" fmla="*/ 303562 h 963549"/>
              <a:gd name="connsiteX70" fmla="*/ 157353 w 7482459"/>
              <a:gd name="connsiteY70" fmla="*/ 303467 h 963549"/>
              <a:gd name="connsiteX71" fmla="*/ 161068 w 7482459"/>
              <a:gd name="connsiteY71" fmla="*/ 298990 h 963549"/>
              <a:gd name="connsiteX72" fmla="*/ 525304 w 7482459"/>
              <a:gd name="connsiteY72" fmla="*/ 299180 h 963549"/>
              <a:gd name="connsiteX73" fmla="*/ 578739 w 7482459"/>
              <a:gd name="connsiteY73" fmla="*/ 213741 h 963549"/>
              <a:gd name="connsiteX74" fmla="*/ 607314 w 7482459"/>
              <a:gd name="connsiteY74" fmla="*/ 213741 h 963549"/>
              <a:gd name="connsiteX75" fmla="*/ 629317 w 7482459"/>
              <a:gd name="connsiteY75" fmla="*/ 242697 h 963549"/>
              <a:gd name="connsiteX76" fmla="*/ 629317 w 7482459"/>
              <a:gd name="connsiteY76" fmla="*/ 322326 h 963549"/>
              <a:gd name="connsiteX77" fmla="*/ 704945 w 7482459"/>
              <a:gd name="connsiteY77" fmla="*/ 449294 h 963549"/>
              <a:gd name="connsiteX78" fmla="*/ 648938 w 7482459"/>
              <a:gd name="connsiteY78" fmla="*/ 533400 h 963549"/>
              <a:gd name="connsiteX79" fmla="*/ 647510 w 7482459"/>
              <a:gd name="connsiteY79" fmla="*/ 650558 h 963549"/>
              <a:gd name="connsiteX80" fmla="*/ 603409 w 7482459"/>
              <a:gd name="connsiteY80" fmla="*/ 716852 h 963549"/>
              <a:gd name="connsiteX81" fmla="*/ 563404 w 7482459"/>
              <a:gd name="connsiteY81" fmla="*/ 649700 h 963549"/>
              <a:gd name="connsiteX82" fmla="*/ 563404 w 7482459"/>
              <a:gd name="connsiteY82" fmla="*/ 578644 h 963549"/>
              <a:gd name="connsiteX83" fmla="*/ 537496 w 7482459"/>
              <a:gd name="connsiteY83" fmla="*/ 536258 h 963549"/>
              <a:gd name="connsiteX84" fmla="*/ 537496 w 7482459"/>
              <a:gd name="connsiteY84" fmla="*/ 436721 h 963549"/>
              <a:gd name="connsiteX85" fmla="*/ 498824 w 7482459"/>
              <a:gd name="connsiteY85" fmla="*/ 368999 h 963549"/>
              <a:gd name="connsiteX86" fmla="*/ 581120 w 7482459"/>
              <a:gd name="connsiteY86" fmla="*/ 368999 h 963549"/>
              <a:gd name="connsiteX87" fmla="*/ 627698 w 7482459"/>
              <a:gd name="connsiteY87" fmla="*/ 443579 h 963549"/>
              <a:gd name="connsiteX88" fmla="*/ 592550 w 7482459"/>
              <a:gd name="connsiteY88" fmla="*/ 496729 h 963549"/>
              <a:gd name="connsiteX0" fmla="*/ 8451880 w 8451880"/>
              <a:gd name="connsiteY0" fmla="*/ 0 h 963549"/>
              <a:gd name="connsiteX1" fmla="*/ 439579 w 8451880"/>
              <a:gd name="connsiteY1" fmla="*/ 0 h 963549"/>
              <a:gd name="connsiteX2" fmla="*/ 399955 w 8451880"/>
              <a:gd name="connsiteY2" fmla="*/ 72009 h 963549"/>
              <a:gd name="connsiteX3" fmla="*/ 351377 w 8451880"/>
              <a:gd name="connsiteY3" fmla="*/ 72390 h 963549"/>
              <a:gd name="connsiteX4" fmla="*/ 307467 w 8451880"/>
              <a:gd name="connsiteY4" fmla="*/ 0 h 963549"/>
              <a:gd name="connsiteX5" fmla="*/ 118967 w 8451880"/>
              <a:gd name="connsiteY5" fmla="*/ 0 h 963549"/>
              <a:gd name="connsiteX6" fmla="*/ 0 w 8451880"/>
              <a:gd name="connsiteY6" fmla="*/ 199739 h 963549"/>
              <a:gd name="connsiteX7" fmla="*/ 0 w 8451880"/>
              <a:gd name="connsiteY7" fmla="*/ 342138 h 963549"/>
              <a:gd name="connsiteX8" fmla="*/ 78296 w 8451880"/>
              <a:gd name="connsiteY8" fmla="*/ 463772 h 963549"/>
              <a:gd name="connsiteX9" fmla="*/ 204216 w 8451880"/>
              <a:gd name="connsiteY9" fmla="*/ 463772 h 963549"/>
              <a:gd name="connsiteX10" fmla="*/ 219647 w 8451880"/>
              <a:gd name="connsiteY10" fmla="*/ 437007 h 963549"/>
              <a:gd name="connsiteX11" fmla="*/ 381000 w 8451880"/>
              <a:gd name="connsiteY11" fmla="*/ 437007 h 963549"/>
              <a:gd name="connsiteX12" fmla="*/ 399288 w 8451880"/>
              <a:gd name="connsiteY12" fmla="*/ 469773 h 963549"/>
              <a:gd name="connsiteX13" fmla="*/ 399288 w 8451880"/>
              <a:gd name="connsiteY13" fmla="*/ 568071 h 963549"/>
              <a:gd name="connsiteX14" fmla="*/ 434245 w 8451880"/>
              <a:gd name="connsiteY14" fmla="*/ 628841 h 963549"/>
              <a:gd name="connsiteX15" fmla="*/ 434054 w 8451880"/>
              <a:gd name="connsiteY15" fmla="*/ 693325 h 963549"/>
              <a:gd name="connsiteX16" fmla="*/ 492728 w 8451880"/>
              <a:gd name="connsiteY16" fmla="*/ 800005 h 963549"/>
              <a:gd name="connsiteX17" fmla="*/ 492728 w 8451880"/>
              <a:gd name="connsiteY17" fmla="*/ 884873 h 963549"/>
              <a:gd name="connsiteX18" fmla="*/ 559118 w 8451880"/>
              <a:gd name="connsiteY18" fmla="*/ 962978 h 963549"/>
              <a:gd name="connsiteX19" fmla="*/ 645414 w 8451880"/>
              <a:gd name="connsiteY19" fmla="*/ 963549 h 963549"/>
              <a:gd name="connsiteX20" fmla="*/ 688372 w 8451880"/>
              <a:gd name="connsiteY20" fmla="*/ 892112 h 963549"/>
              <a:gd name="connsiteX21" fmla="*/ 688372 w 8451880"/>
              <a:gd name="connsiteY21" fmla="*/ 837914 h 963549"/>
              <a:gd name="connsiteX22" fmla="*/ 784479 w 8451880"/>
              <a:gd name="connsiteY22" fmla="*/ 687229 h 963549"/>
              <a:gd name="connsiteX23" fmla="*/ 784479 w 8451880"/>
              <a:gd name="connsiteY23" fmla="*/ 586169 h 963549"/>
              <a:gd name="connsiteX24" fmla="*/ 831152 w 8451880"/>
              <a:gd name="connsiteY24" fmla="*/ 512636 h 963549"/>
              <a:gd name="connsiteX25" fmla="*/ 886968 w 8451880"/>
              <a:gd name="connsiteY25" fmla="*/ 513207 h 963549"/>
              <a:gd name="connsiteX26" fmla="*/ 979075 w 8451880"/>
              <a:gd name="connsiteY26" fmla="*/ 352139 h 963549"/>
              <a:gd name="connsiteX27" fmla="*/ 809530 w 8451880"/>
              <a:gd name="connsiteY27" fmla="*/ 352139 h 963549"/>
              <a:gd name="connsiteX28" fmla="*/ 761333 w 8451880"/>
              <a:gd name="connsiteY28" fmla="*/ 269367 h 963549"/>
              <a:gd name="connsiteX29" fmla="*/ 761429 w 8451880"/>
              <a:gd name="connsiteY29" fmla="*/ 189357 h 963549"/>
              <a:gd name="connsiteX30" fmla="*/ 681419 w 8451880"/>
              <a:gd name="connsiteY30" fmla="*/ 77438 h 963549"/>
              <a:gd name="connsiteX31" fmla="*/ 655511 w 8451880"/>
              <a:gd name="connsiteY31" fmla="*/ 77438 h 963549"/>
              <a:gd name="connsiteX32" fmla="*/ 487299 w 8451880"/>
              <a:gd name="connsiteY32" fmla="*/ 77438 h 963549"/>
              <a:gd name="connsiteX33" fmla="*/ 443293 w 8451880"/>
              <a:gd name="connsiteY33" fmla="*/ 153448 h 963549"/>
              <a:gd name="connsiteX34" fmla="*/ 316421 w 8451880"/>
              <a:gd name="connsiteY34" fmla="*/ 153448 h 963549"/>
              <a:gd name="connsiteX35" fmla="*/ 265843 w 8451880"/>
              <a:gd name="connsiteY35" fmla="*/ 67056 h 963549"/>
              <a:gd name="connsiteX36" fmla="*/ 159639 w 8451880"/>
              <a:gd name="connsiteY36" fmla="*/ 67056 h 963549"/>
              <a:gd name="connsiteX37" fmla="*/ 71914 w 8451880"/>
              <a:gd name="connsiteY37" fmla="*/ 225457 h 963549"/>
              <a:gd name="connsiteX38" fmla="*/ 71914 w 8451880"/>
              <a:gd name="connsiteY38" fmla="*/ 311753 h 963549"/>
              <a:gd name="connsiteX39" fmla="*/ 121825 w 8451880"/>
              <a:gd name="connsiteY39" fmla="*/ 393192 h 963549"/>
              <a:gd name="connsiteX40" fmla="*/ 160687 w 8451880"/>
              <a:gd name="connsiteY40" fmla="*/ 393192 h 963549"/>
              <a:gd name="connsiteX41" fmla="*/ 173260 w 8451880"/>
              <a:gd name="connsiteY41" fmla="*/ 370332 h 963549"/>
              <a:gd name="connsiteX42" fmla="*/ 416433 w 8451880"/>
              <a:gd name="connsiteY42" fmla="*/ 370332 h 963549"/>
              <a:gd name="connsiteX43" fmla="*/ 465392 w 8451880"/>
              <a:gd name="connsiteY43" fmla="*/ 455676 h 963549"/>
              <a:gd name="connsiteX44" fmla="*/ 465392 w 8451880"/>
              <a:gd name="connsiteY44" fmla="*/ 556736 h 963549"/>
              <a:gd name="connsiteX45" fmla="*/ 500443 w 8451880"/>
              <a:gd name="connsiteY45" fmla="*/ 616839 h 963549"/>
              <a:gd name="connsiteX46" fmla="*/ 500443 w 8451880"/>
              <a:gd name="connsiteY46" fmla="*/ 678275 h 963549"/>
              <a:gd name="connsiteX47" fmla="*/ 563309 w 8451880"/>
              <a:gd name="connsiteY47" fmla="*/ 783527 h 963549"/>
              <a:gd name="connsiteX48" fmla="*/ 563309 w 8451880"/>
              <a:gd name="connsiteY48" fmla="*/ 847344 h 963549"/>
              <a:gd name="connsiteX49" fmla="*/ 594932 w 8451880"/>
              <a:gd name="connsiteY49" fmla="*/ 888492 h 963549"/>
              <a:gd name="connsiteX50" fmla="*/ 609124 w 8451880"/>
              <a:gd name="connsiteY50" fmla="*/ 888492 h 963549"/>
              <a:gd name="connsiteX51" fmla="*/ 628460 w 8451880"/>
              <a:gd name="connsiteY51" fmla="*/ 856488 h 963549"/>
              <a:gd name="connsiteX52" fmla="*/ 628460 w 8451880"/>
              <a:gd name="connsiteY52" fmla="*/ 810292 h 963549"/>
              <a:gd name="connsiteX53" fmla="*/ 717899 w 8451880"/>
              <a:gd name="connsiteY53" fmla="*/ 667226 h 963549"/>
              <a:gd name="connsiteX54" fmla="*/ 718566 w 8451880"/>
              <a:gd name="connsiteY54" fmla="*/ 556165 h 963549"/>
              <a:gd name="connsiteX55" fmla="*/ 790956 w 8451880"/>
              <a:gd name="connsiteY55" fmla="*/ 448056 h 963549"/>
              <a:gd name="connsiteX56" fmla="*/ 843725 w 8451880"/>
              <a:gd name="connsiteY56" fmla="*/ 447770 h 963549"/>
              <a:gd name="connsiteX57" fmla="*/ 861060 w 8451880"/>
              <a:gd name="connsiteY57" fmla="*/ 419957 h 963549"/>
              <a:gd name="connsiteX58" fmla="*/ 767239 w 8451880"/>
              <a:gd name="connsiteY58" fmla="*/ 419957 h 963549"/>
              <a:gd name="connsiteX59" fmla="*/ 691229 w 8451880"/>
              <a:gd name="connsiteY59" fmla="*/ 291370 h 963549"/>
              <a:gd name="connsiteX60" fmla="*/ 689229 w 8451880"/>
              <a:gd name="connsiteY60" fmla="*/ 210407 h 963549"/>
              <a:gd name="connsiteX61" fmla="*/ 640271 w 8451880"/>
              <a:gd name="connsiteY61" fmla="*/ 144399 h 963549"/>
              <a:gd name="connsiteX62" fmla="*/ 532352 w 8451880"/>
              <a:gd name="connsiteY62" fmla="*/ 143447 h 963549"/>
              <a:gd name="connsiteX63" fmla="*/ 483108 w 8451880"/>
              <a:gd name="connsiteY63" fmla="*/ 228410 h 963549"/>
              <a:gd name="connsiteX64" fmla="*/ 271082 w 8451880"/>
              <a:gd name="connsiteY64" fmla="*/ 228410 h 963549"/>
              <a:gd name="connsiteX65" fmla="*/ 227743 w 8451880"/>
              <a:gd name="connsiteY65" fmla="*/ 156782 h 963549"/>
              <a:gd name="connsiteX66" fmla="*/ 200216 w 8451880"/>
              <a:gd name="connsiteY66" fmla="*/ 156782 h 963549"/>
              <a:gd name="connsiteX67" fmla="*/ 152019 w 8451880"/>
              <a:gd name="connsiteY67" fmla="*/ 248126 h 963549"/>
              <a:gd name="connsiteX68" fmla="*/ 150781 w 8451880"/>
              <a:gd name="connsiteY68" fmla="*/ 298990 h 963549"/>
              <a:gd name="connsiteX69" fmla="*/ 153638 w 8451880"/>
              <a:gd name="connsiteY69" fmla="*/ 303562 h 963549"/>
              <a:gd name="connsiteX70" fmla="*/ 157353 w 8451880"/>
              <a:gd name="connsiteY70" fmla="*/ 303467 h 963549"/>
              <a:gd name="connsiteX71" fmla="*/ 161068 w 8451880"/>
              <a:gd name="connsiteY71" fmla="*/ 298990 h 963549"/>
              <a:gd name="connsiteX72" fmla="*/ 525304 w 8451880"/>
              <a:gd name="connsiteY72" fmla="*/ 299180 h 963549"/>
              <a:gd name="connsiteX73" fmla="*/ 578739 w 8451880"/>
              <a:gd name="connsiteY73" fmla="*/ 213741 h 963549"/>
              <a:gd name="connsiteX74" fmla="*/ 607314 w 8451880"/>
              <a:gd name="connsiteY74" fmla="*/ 213741 h 963549"/>
              <a:gd name="connsiteX75" fmla="*/ 629317 w 8451880"/>
              <a:gd name="connsiteY75" fmla="*/ 242697 h 963549"/>
              <a:gd name="connsiteX76" fmla="*/ 629317 w 8451880"/>
              <a:gd name="connsiteY76" fmla="*/ 322326 h 963549"/>
              <a:gd name="connsiteX77" fmla="*/ 704945 w 8451880"/>
              <a:gd name="connsiteY77" fmla="*/ 449294 h 963549"/>
              <a:gd name="connsiteX78" fmla="*/ 648938 w 8451880"/>
              <a:gd name="connsiteY78" fmla="*/ 533400 h 963549"/>
              <a:gd name="connsiteX79" fmla="*/ 647510 w 8451880"/>
              <a:gd name="connsiteY79" fmla="*/ 650558 h 963549"/>
              <a:gd name="connsiteX80" fmla="*/ 603409 w 8451880"/>
              <a:gd name="connsiteY80" fmla="*/ 716852 h 963549"/>
              <a:gd name="connsiteX81" fmla="*/ 563404 w 8451880"/>
              <a:gd name="connsiteY81" fmla="*/ 649700 h 963549"/>
              <a:gd name="connsiteX82" fmla="*/ 563404 w 8451880"/>
              <a:gd name="connsiteY82" fmla="*/ 578644 h 963549"/>
              <a:gd name="connsiteX83" fmla="*/ 537496 w 8451880"/>
              <a:gd name="connsiteY83" fmla="*/ 536258 h 963549"/>
              <a:gd name="connsiteX84" fmla="*/ 537496 w 8451880"/>
              <a:gd name="connsiteY84" fmla="*/ 436721 h 963549"/>
              <a:gd name="connsiteX85" fmla="*/ 498824 w 8451880"/>
              <a:gd name="connsiteY85" fmla="*/ 368999 h 963549"/>
              <a:gd name="connsiteX86" fmla="*/ 581120 w 8451880"/>
              <a:gd name="connsiteY86" fmla="*/ 368999 h 963549"/>
              <a:gd name="connsiteX87" fmla="*/ 627698 w 8451880"/>
              <a:gd name="connsiteY87" fmla="*/ 443579 h 963549"/>
              <a:gd name="connsiteX88" fmla="*/ 592550 w 8451880"/>
              <a:gd name="connsiteY88" fmla="*/ 496729 h 963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8451880" h="963549">
                <a:moveTo>
                  <a:pt x="8451880" y="0"/>
                </a:moveTo>
                <a:lnTo>
                  <a:pt x="439579" y="0"/>
                </a:lnTo>
                <a:lnTo>
                  <a:pt x="399955" y="72009"/>
                </a:lnTo>
                <a:lnTo>
                  <a:pt x="351377" y="72390"/>
                </a:lnTo>
                <a:lnTo>
                  <a:pt x="307467" y="0"/>
                </a:lnTo>
                <a:lnTo>
                  <a:pt x="118967" y="0"/>
                </a:lnTo>
                <a:lnTo>
                  <a:pt x="0" y="199739"/>
                </a:lnTo>
                <a:lnTo>
                  <a:pt x="0" y="342138"/>
                </a:lnTo>
                <a:lnTo>
                  <a:pt x="78296" y="463772"/>
                </a:lnTo>
                <a:lnTo>
                  <a:pt x="204216" y="463772"/>
                </a:lnTo>
                <a:lnTo>
                  <a:pt x="219647" y="437007"/>
                </a:lnTo>
                <a:lnTo>
                  <a:pt x="381000" y="437007"/>
                </a:lnTo>
                <a:lnTo>
                  <a:pt x="399288" y="469773"/>
                </a:lnTo>
                <a:lnTo>
                  <a:pt x="399288" y="568071"/>
                </a:lnTo>
                <a:lnTo>
                  <a:pt x="434245" y="628841"/>
                </a:lnTo>
                <a:cubicBezTo>
                  <a:pt x="434181" y="650336"/>
                  <a:pt x="434118" y="671830"/>
                  <a:pt x="434054" y="693325"/>
                </a:cubicBezTo>
                <a:lnTo>
                  <a:pt x="492728" y="800005"/>
                </a:lnTo>
                <a:lnTo>
                  <a:pt x="492728" y="884873"/>
                </a:lnTo>
                <a:lnTo>
                  <a:pt x="559118" y="962978"/>
                </a:lnTo>
                <a:lnTo>
                  <a:pt x="645414" y="963549"/>
                </a:lnTo>
                <a:lnTo>
                  <a:pt x="688372" y="892112"/>
                </a:lnTo>
                <a:lnTo>
                  <a:pt x="688372" y="837914"/>
                </a:lnTo>
                <a:lnTo>
                  <a:pt x="784479" y="687229"/>
                </a:lnTo>
                <a:lnTo>
                  <a:pt x="784479" y="586169"/>
                </a:lnTo>
                <a:lnTo>
                  <a:pt x="831152" y="512636"/>
                </a:lnTo>
                <a:lnTo>
                  <a:pt x="886968" y="513207"/>
                </a:lnTo>
                <a:lnTo>
                  <a:pt x="979075" y="352139"/>
                </a:lnTo>
                <a:lnTo>
                  <a:pt x="809530" y="352139"/>
                </a:lnTo>
                <a:lnTo>
                  <a:pt x="761333" y="269367"/>
                </a:lnTo>
                <a:lnTo>
                  <a:pt x="761429" y="189357"/>
                </a:lnTo>
                <a:lnTo>
                  <a:pt x="681419" y="77438"/>
                </a:lnTo>
                <a:lnTo>
                  <a:pt x="655511" y="77438"/>
                </a:lnTo>
                <a:lnTo>
                  <a:pt x="487299" y="77438"/>
                </a:lnTo>
                <a:lnTo>
                  <a:pt x="443293" y="153448"/>
                </a:lnTo>
                <a:lnTo>
                  <a:pt x="316421" y="153448"/>
                </a:lnTo>
                <a:lnTo>
                  <a:pt x="265843" y="67056"/>
                </a:lnTo>
                <a:lnTo>
                  <a:pt x="159639" y="67056"/>
                </a:lnTo>
                <a:lnTo>
                  <a:pt x="71914" y="225457"/>
                </a:lnTo>
                <a:lnTo>
                  <a:pt x="71914" y="311753"/>
                </a:lnTo>
                <a:lnTo>
                  <a:pt x="121825" y="393192"/>
                </a:lnTo>
                <a:lnTo>
                  <a:pt x="160687" y="393192"/>
                </a:lnTo>
                <a:lnTo>
                  <a:pt x="173260" y="370332"/>
                </a:lnTo>
                <a:lnTo>
                  <a:pt x="416433" y="370332"/>
                </a:lnTo>
                <a:lnTo>
                  <a:pt x="465392" y="455676"/>
                </a:lnTo>
                <a:lnTo>
                  <a:pt x="465392" y="556736"/>
                </a:lnTo>
                <a:lnTo>
                  <a:pt x="500443" y="616839"/>
                </a:lnTo>
                <a:lnTo>
                  <a:pt x="500443" y="678275"/>
                </a:lnTo>
                <a:lnTo>
                  <a:pt x="563309" y="783527"/>
                </a:lnTo>
                <a:lnTo>
                  <a:pt x="563309" y="847344"/>
                </a:lnTo>
                <a:lnTo>
                  <a:pt x="594932" y="888492"/>
                </a:lnTo>
                <a:lnTo>
                  <a:pt x="609124" y="888492"/>
                </a:lnTo>
                <a:lnTo>
                  <a:pt x="628460" y="856488"/>
                </a:lnTo>
                <a:lnTo>
                  <a:pt x="628460" y="810292"/>
                </a:lnTo>
                <a:lnTo>
                  <a:pt x="717899" y="667226"/>
                </a:lnTo>
                <a:cubicBezTo>
                  <a:pt x="718121" y="630206"/>
                  <a:pt x="718344" y="593185"/>
                  <a:pt x="718566" y="556165"/>
                </a:cubicBezTo>
                <a:lnTo>
                  <a:pt x="790956" y="448056"/>
                </a:lnTo>
                <a:lnTo>
                  <a:pt x="843725" y="447770"/>
                </a:lnTo>
                <a:lnTo>
                  <a:pt x="861060" y="419957"/>
                </a:lnTo>
                <a:lnTo>
                  <a:pt x="767239" y="419957"/>
                </a:lnTo>
                <a:lnTo>
                  <a:pt x="691229" y="291370"/>
                </a:lnTo>
                <a:cubicBezTo>
                  <a:pt x="690562" y="264382"/>
                  <a:pt x="689896" y="237395"/>
                  <a:pt x="689229" y="210407"/>
                </a:cubicBezTo>
                <a:lnTo>
                  <a:pt x="640271" y="144399"/>
                </a:lnTo>
                <a:lnTo>
                  <a:pt x="532352" y="143447"/>
                </a:lnTo>
                <a:lnTo>
                  <a:pt x="483108" y="228410"/>
                </a:lnTo>
                <a:lnTo>
                  <a:pt x="271082" y="228410"/>
                </a:lnTo>
                <a:lnTo>
                  <a:pt x="227743" y="156782"/>
                </a:lnTo>
                <a:lnTo>
                  <a:pt x="200216" y="156782"/>
                </a:lnTo>
                <a:lnTo>
                  <a:pt x="152019" y="248126"/>
                </a:lnTo>
                <a:cubicBezTo>
                  <a:pt x="151606" y="265081"/>
                  <a:pt x="151194" y="282035"/>
                  <a:pt x="150781" y="298990"/>
                </a:cubicBezTo>
                <a:lnTo>
                  <a:pt x="153638" y="303562"/>
                </a:lnTo>
                <a:lnTo>
                  <a:pt x="157353" y="303467"/>
                </a:lnTo>
                <a:lnTo>
                  <a:pt x="161068" y="298990"/>
                </a:lnTo>
                <a:lnTo>
                  <a:pt x="525304" y="299180"/>
                </a:lnTo>
                <a:lnTo>
                  <a:pt x="578739" y="213741"/>
                </a:lnTo>
                <a:lnTo>
                  <a:pt x="607314" y="213741"/>
                </a:lnTo>
                <a:lnTo>
                  <a:pt x="629317" y="242697"/>
                </a:lnTo>
                <a:lnTo>
                  <a:pt x="629317" y="322326"/>
                </a:lnTo>
                <a:lnTo>
                  <a:pt x="704945" y="449294"/>
                </a:lnTo>
                <a:lnTo>
                  <a:pt x="648938" y="533400"/>
                </a:lnTo>
                <a:lnTo>
                  <a:pt x="647510" y="650558"/>
                </a:lnTo>
                <a:lnTo>
                  <a:pt x="603409" y="716852"/>
                </a:lnTo>
                <a:lnTo>
                  <a:pt x="563404" y="649700"/>
                </a:lnTo>
                <a:lnTo>
                  <a:pt x="563404" y="578644"/>
                </a:lnTo>
                <a:lnTo>
                  <a:pt x="537496" y="536258"/>
                </a:lnTo>
                <a:lnTo>
                  <a:pt x="537496" y="436721"/>
                </a:lnTo>
                <a:lnTo>
                  <a:pt x="498824" y="368999"/>
                </a:lnTo>
                <a:lnTo>
                  <a:pt x="581120" y="368999"/>
                </a:lnTo>
                <a:lnTo>
                  <a:pt x="627698" y="443579"/>
                </a:lnTo>
                <a:lnTo>
                  <a:pt x="592550" y="496729"/>
                </a:lnTo>
              </a:path>
            </a:pathLst>
          </a:custGeom>
          <a:noFill/>
          <a:ln w="7144" cap="flat">
            <a:solidFill>
              <a:schemeClr val="bg1"/>
            </a:solid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ahoma"/>
              <a:ea typeface="+mn-ea"/>
              <a:cs typeface="+mn-cs"/>
            </a:endParaRPr>
          </a:p>
        </p:txBody>
      </p:sp>
      <p:pic>
        <p:nvPicPr>
          <p:cNvPr id="8" name="Picture 7">
            <a:extLst>
              <a:ext uri="{FF2B5EF4-FFF2-40B4-BE49-F238E27FC236}">
                <a16:creationId xmlns:a16="http://schemas.microsoft.com/office/drawing/2014/main" id="{5B6E9585-D81D-3238-730E-F5CB4E6A7E8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372596" y="571621"/>
            <a:ext cx="1391803" cy="948397"/>
          </a:xfrm>
          <a:prstGeom prst="rect">
            <a:avLst/>
          </a:prstGeom>
        </p:spPr>
      </p:pic>
    </p:spTree>
    <p:extLst>
      <p:ext uri="{BB962C8B-B14F-4D97-AF65-F5344CB8AC3E}">
        <p14:creationId xmlns:p14="http://schemas.microsoft.com/office/powerpoint/2010/main" val="14694533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a:extLst>
              <a:ext uri="{FF2B5EF4-FFF2-40B4-BE49-F238E27FC236}">
                <a16:creationId xmlns:a16="http://schemas.microsoft.com/office/drawing/2014/main" id="{0A0263A7-C2D0-8572-E914-238671BA0913}"/>
              </a:ext>
            </a:extLst>
          </p:cNvPr>
          <p:cNvSpPr>
            <a:spLocks noGrp="1"/>
          </p:cNvSpPr>
          <p:nvPr>
            <p:ph type="title"/>
          </p:nvPr>
        </p:nvSpPr>
        <p:spPr>
          <a:xfrm>
            <a:off x="283474" y="249922"/>
            <a:ext cx="10079725" cy="461665"/>
          </a:xfrm>
        </p:spPr>
        <p:txBody>
          <a:bodyPr/>
          <a:lstStyle/>
          <a:p>
            <a:r>
              <a:rPr lang="en-ZA" dirty="0"/>
              <a:t>STAGE 3: PREFERENCE POINTS SYSTEM (90/10)</a:t>
            </a:r>
            <a:endParaRPr lang="en-US" dirty="0"/>
          </a:p>
        </p:txBody>
      </p:sp>
      <p:sp>
        <p:nvSpPr>
          <p:cNvPr id="5" name="TextBox 4">
            <a:extLst>
              <a:ext uri="{FF2B5EF4-FFF2-40B4-BE49-F238E27FC236}">
                <a16:creationId xmlns:a16="http://schemas.microsoft.com/office/drawing/2014/main" id="{15BAEB1E-A4ED-012B-6B03-764C2CB399D7}"/>
              </a:ext>
            </a:extLst>
          </p:cNvPr>
          <p:cNvSpPr txBox="1"/>
          <p:nvPr/>
        </p:nvSpPr>
        <p:spPr>
          <a:xfrm>
            <a:off x="10089221" y="3734657"/>
            <a:ext cx="2030859" cy="400110"/>
          </a:xfrm>
          <a:prstGeom prst="rect">
            <a:avLst/>
          </a:prstGeom>
          <a:noFill/>
        </p:spPr>
        <p:txBody>
          <a:bodyPr wrap="square" rtlCol="0">
            <a:spAutoFit/>
          </a:bodyPr>
          <a:lstStyle/>
          <a:p>
            <a:r>
              <a:rPr lang="en-ZA" sz="2000" dirty="0">
                <a:highlight>
                  <a:srgbClr val="FFFF00"/>
                </a:highlight>
                <a:latin typeface="Tahoma-Bold"/>
              </a:rPr>
              <a:t>Page 16 of 564</a:t>
            </a:r>
            <a:endParaRPr lang="en-US" sz="2000" dirty="0">
              <a:highlight>
                <a:srgbClr val="FFFF00"/>
              </a:highlight>
              <a:latin typeface="Tahoma-Bold"/>
            </a:endParaRPr>
          </a:p>
        </p:txBody>
      </p:sp>
      <p:pic>
        <p:nvPicPr>
          <p:cNvPr id="4" name="Picture 3">
            <a:extLst>
              <a:ext uri="{FF2B5EF4-FFF2-40B4-BE49-F238E27FC236}">
                <a16:creationId xmlns:a16="http://schemas.microsoft.com/office/drawing/2014/main" id="{1CC41A4C-36C6-00D6-EAF5-6106F41767DA}"/>
              </a:ext>
            </a:extLst>
          </p:cNvPr>
          <p:cNvPicPr>
            <a:picLocks noChangeAspect="1"/>
          </p:cNvPicPr>
          <p:nvPr/>
        </p:nvPicPr>
        <p:blipFill rotWithShape="1">
          <a:blip r:embed="rId3"/>
          <a:srcRect l="21151" t="24569" r="28793" b="7266"/>
          <a:stretch/>
        </p:blipFill>
        <p:spPr>
          <a:xfrm>
            <a:off x="283474" y="976046"/>
            <a:ext cx="9805747" cy="4554813"/>
          </a:xfrm>
          <a:prstGeom prst="rect">
            <a:avLst/>
          </a:prstGeom>
        </p:spPr>
      </p:pic>
      <p:sp>
        <p:nvSpPr>
          <p:cNvPr id="7" name="TextBox 6">
            <a:extLst>
              <a:ext uri="{FF2B5EF4-FFF2-40B4-BE49-F238E27FC236}">
                <a16:creationId xmlns:a16="http://schemas.microsoft.com/office/drawing/2014/main" id="{93066DEC-136E-E121-99A4-6D7B8FE0C316}"/>
              </a:ext>
            </a:extLst>
          </p:cNvPr>
          <p:cNvSpPr txBox="1"/>
          <p:nvPr/>
        </p:nvSpPr>
        <p:spPr>
          <a:xfrm>
            <a:off x="335385" y="5530860"/>
            <a:ext cx="10658504" cy="1077218"/>
          </a:xfrm>
          <a:prstGeom prst="rect">
            <a:avLst/>
          </a:prstGeom>
          <a:noFill/>
        </p:spPr>
        <p:txBody>
          <a:bodyPr wrap="square">
            <a:spAutoFit/>
          </a:bodyPr>
          <a:lstStyle/>
          <a:p>
            <a:pPr algn="just"/>
            <a:r>
              <a:rPr lang="en-US" sz="1600" b="0" i="0" u="none" strike="noStrike" baseline="0" dirty="0">
                <a:latin typeface="Tahoma-Bold"/>
              </a:rPr>
              <a:t>Up to 10 tender evaluation points will be awarded to tenderers who complete the preferencing schedule and who are found to be eligible for the preference claimed. </a:t>
            </a:r>
            <a:r>
              <a:rPr lang="en-US" sz="1600" b="1" i="0" u="none" strike="noStrike" baseline="0" dirty="0">
                <a:latin typeface="Tahoma-Bold"/>
              </a:rPr>
              <a:t>Should the evidence required for any of the Specific Goals applicable in this tender not be provided, a tenderer will score zero preference points for that particular “Specific Goal”.</a:t>
            </a:r>
            <a:endParaRPr lang="en-US" sz="1600" dirty="0">
              <a:latin typeface="Tahoma-Bold"/>
            </a:endParaRPr>
          </a:p>
        </p:txBody>
      </p:sp>
    </p:spTree>
    <p:extLst>
      <p:ext uri="{BB962C8B-B14F-4D97-AF65-F5344CB8AC3E}">
        <p14:creationId xmlns:p14="http://schemas.microsoft.com/office/powerpoint/2010/main" val="37990188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a:extLst>
              <a:ext uri="{FF2B5EF4-FFF2-40B4-BE49-F238E27FC236}">
                <a16:creationId xmlns:a16="http://schemas.microsoft.com/office/drawing/2014/main" id="{0A0263A7-C2D0-8572-E914-238671BA0913}"/>
              </a:ext>
            </a:extLst>
          </p:cNvPr>
          <p:cNvSpPr>
            <a:spLocks noGrp="1"/>
          </p:cNvSpPr>
          <p:nvPr>
            <p:ph type="title"/>
          </p:nvPr>
        </p:nvSpPr>
        <p:spPr>
          <a:xfrm>
            <a:off x="478683" y="364733"/>
            <a:ext cx="10079725" cy="461665"/>
          </a:xfrm>
        </p:spPr>
        <p:txBody>
          <a:bodyPr/>
          <a:lstStyle/>
          <a:p>
            <a:r>
              <a:rPr lang="en-ZA" dirty="0"/>
              <a:t>SELECTED SPECIFIC GOALS AND PREFERENCE POINTS</a:t>
            </a:r>
            <a:endParaRPr lang="en-US" dirty="0"/>
          </a:p>
        </p:txBody>
      </p:sp>
      <p:sp>
        <p:nvSpPr>
          <p:cNvPr id="5" name="TextBox 4">
            <a:extLst>
              <a:ext uri="{FF2B5EF4-FFF2-40B4-BE49-F238E27FC236}">
                <a16:creationId xmlns:a16="http://schemas.microsoft.com/office/drawing/2014/main" id="{15BAEB1E-A4ED-012B-6B03-764C2CB399D7}"/>
              </a:ext>
            </a:extLst>
          </p:cNvPr>
          <p:cNvSpPr txBox="1"/>
          <p:nvPr/>
        </p:nvSpPr>
        <p:spPr>
          <a:xfrm>
            <a:off x="10120045" y="3524036"/>
            <a:ext cx="1913336" cy="4001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2000" b="0" i="0" u="none" strike="noStrike" kern="1200" cap="none" spc="0" normalizeH="0" baseline="0" noProof="0" dirty="0">
                <a:ln>
                  <a:noFill/>
                </a:ln>
                <a:solidFill>
                  <a:srgbClr val="000000"/>
                </a:solidFill>
                <a:effectLst/>
                <a:highlight>
                  <a:srgbClr val="FFFF00"/>
                </a:highlight>
                <a:uLnTx/>
                <a:uFillTx/>
                <a:latin typeface="Tahoma-Bold"/>
              </a:rPr>
              <a:t>Page 17 of 564</a:t>
            </a:r>
            <a:endParaRPr kumimoji="0" lang="en-US" sz="2000" b="0" i="0" u="none" strike="noStrike" kern="1200" cap="none" spc="0" normalizeH="0" baseline="0" noProof="0" dirty="0">
              <a:ln>
                <a:noFill/>
              </a:ln>
              <a:solidFill>
                <a:srgbClr val="000000"/>
              </a:solidFill>
              <a:effectLst/>
              <a:highlight>
                <a:srgbClr val="FFFF00"/>
              </a:highlight>
              <a:uLnTx/>
              <a:uFillTx/>
              <a:latin typeface="Tahoma-Bold"/>
            </a:endParaRPr>
          </a:p>
        </p:txBody>
      </p:sp>
      <p:sp>
        <p:nvSpPr>
          <p:cNvPr id="3" name="TextBox 2">
            <a:extLst>
              <a:ext uri="{FF2B5EF4-FFF2-40B4-BE49-F238E27FC236}">
                <a16:creationId xmlns:a16="http://schemas.microsoft.com/office/drawing/2014/main" id="{D0CE77EA-6023-3748-9DCD-61EF04C09AA2}"/>
              </a:ext>
            </a:extLst>
          </p:cNvPr>
          <p:cNvSpPr txBox="1"/>
          <p:nvPr/>
        </p:nvSpPr>
        <p:spPr>
          <a:xfrm>
            <a:off x="267127" y="936428"/>
            <a:ext cx="10489916" cy="584775"/>
          </a:xfrm>
          <a:prstGeom prst="rect">
            <a:avLst/>
          </a:prstGeom>
          <a:noFill/>
        </p:spPr>
        <p:txBody>
          <a:bodyPr wrap="square">
            <a:spAutoFit/>
          </a:bodyPr>
          <a:lstStyle/>
          <a:p>
            <a:pPr algn="just"/>
            <a:r>
              <a:rPr lang="en-US" sz="1600" dirty="0"/>
              <a:t>In terms of Transnet Preferential Procurement Policy (TPPP) and Procurement Manuals, the following preference points must be awarded to a bidder who provides the relevant required evidence for claiming points.</a:t>
            </a:r>
          </a:p>
        </p:txBody>
      </p:sp>
      <p:pic>
        <p:nvPicPr>
          <p:cNvPr id="9" name="Picture 8">
            <a:extLst>
              <a:ext uri="{FF2B5EF4-FFF2-40B4-BE49-F238E27FC236}">
                <a16:creationId xmlns:a16="http://schemas.microsoft.com/office/drawing/2014/main" id="{16D211ED-16B7-9807-732D-37865AF6C729}"/>
              </a:ext>
            </a:extLst>
          </p:cNvPr>
          <p:cNvPicPr>
            <a:picLocks noChangeAspect="1"/>
          </p:cNvPicPr>
          <p:nvPr/>
        </p:nvPicPr>
        <p:blipFill rotWithShape="1">
          <a:blip r:embed="rId3"/>
          <a:srcRect l="28232" t="43296" r="28117" b="6367"/>
          <a:stretch/>
        </p:blipFill>
        <p:spPr>
          <a:xfrm>
            <a:off x="267127" y="1631232"/>
            <a:ext cx="9852917" cy="4779841"/>
          </a:xfrm>
          <a:prstGeom prst="rect">
            <a:avLst/>
          </a:prstGeom>
        </p:spPr>
      </p:pic>
    </p:spTree>
    <p:extLst>
      <p:ext uri="{BB962C8B-B14F-4D97-AF65-F5344CB8AC3E}">
        <p14:creationId xmlns:p14="http://schemas.microsoft.com/office/powerpoint/2010/main" val="17048015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a:extLst>
              <a:ext uri="{FF2B5EF4-FFF2-40B4-BE49-F238E27FC236}">
                <a16:creationId xmlns:a16="http://schemas.microsoft.com/office/drawing/2014/main" id="{0A0263A7-C2D0-8572-E914-238671BA0913}"/>
              </a:ext>
            </a:extLst>
          </p:cNvPr>
          <p:cNvSpPr>
            <a:spLocks noGrp="1"/>
          </p:cNvSpPr>
          <p:nvPr>
            <p:ph type="title"/>
          </p:nvPr>
        </p:nvSpPr>
        <p:spPr>
          <a:xfrm>
            <a:off x="283474" y="249922"/>
            <a:ext cx="10079725" cy="461665"/>
          </a:xfrm>
        </p:spPr>
        <p:txBody>
          <a:bodyPr/>
          <a:lstStyle/>
          <a:p>
            <a:pPr algn="ctr"/>
            <a:r>
              <a:rPr lang="en-ZA" dirty="0">
                <a:latin typeface="Tahoma-Bold"/>
              </a:rPr>
              <a:t>SPECIFIC GOALS AND ACCEPTABLE EVIDENCE REQUIRED</a:t>
            </a:r>
            <a:endParaRPr lang="en-US" dirty="0">
              <a:latin typeface="Tahoma-Bold"/>
            </a:endParaRPr>
          </a:p>
        </p:txBody>
      </p:sp>
      <p:sp>
        <p:nvSpPr>
          <p:cNvPr id="12" name="Title 25">
            <a:extLst>
              <a:ext uri="{FF2B5EF4-FFF2-40B4-BE49-F238E27FC236}">
                <a16:creationId xmlns:a16="http://schemas.microsoft.com/office/drawing/2014/main" id="{8DAFEC00-9FC0-A1BC-1CA1-94E8DC38FD20}"/>
              </a:ext>
            </a:extLst>
          </p:cNvPr>
          <p:cNvSpPr txBox="1">
            <a:spLocks/>
          </p:cNvSpPr>
          <p:nvPr/>
        </p:nvSpPr>
        <p:spPr>
          <a:xfrm>
            <a:off x="280048" y="6146413"/>
            <a:ext cx="10738052" cy="584775"/>
          </a:xfrm>
          <a:prstGeom prst="rect">
            <a:avLst/>
          </a:prstGeom>
        </p:spPr>
        <p:txBody>
          <a:bodyPr wrap="square" anchor="ctr" anchorCtr="0">
            <a:spAutoFit/>
          </a:bodyPr>
          <a:lstStyle>
            <a:lvl1pPr algn="l" defTabSz="779173" rtl="0" eaLnBrk="1" latinLnBrk="0" hangingPunct="1">
              <a:spcBef>
                <a:spcPct val="0"/>
              </a:spcBef>
              <a:buNone/>
              <a:defRPr sz="2400" b="1" i="0" kern="1200" cap="none" spc="0" baseline="0">
                <a:solidFill>
                  <a:schemeClr val="tx1"/>
                </a:solidFill>
                <a:latin typeface="Apex New Bold" panose="02010600040501010103" pitchFamily="2" charset="77"/>
                <a:ea typeface="Apex New Bold" panose="02010600040501010103" pitchFamily="2" charset="77"/>
                <a:cs typeface="+mj-cs"/>
              </a:defRPr>
            </a:lvl1pPr>
          </a:lstStyle>
          <a:p>
            <a:pPr algn="just"/>
            <a:r>
              <a:rPr lang="en-ZA" sz="1600" dirty="0">
                <a:latin typeface="Tahoma-Bold"/>
              </a:rPr>
              <a:t>Should the evidence required for any of the Specific Goals applicable in this tender not be provided, a tenderer will score zero preference points for that particular “Specific Goal”.</a:t>
            </a:r>
            <a:endParaRPr lang="en-US" sz="1600" dirty="0">
              <a:latin typeface="Tahoma-Bold"/>
            </a:endParaRPr>
          </a:p>
        </p:txBody>
      </p:sp>
      <p:sp>
        <p:nvSpPr>
          <p:cNvPr id="14" name="TextBox 13">
            <a:extLst>
              <a:ext uri="{FF2B5EF4-FFF2-40B4-BE49-F238E27FC236}">
                <a16:creationId xmlns:a16="http://schemas.microsoft.com/office/drawing/2014/main" id="{73BECFB6-DCC8-562A-753C-D6F0568F2AAE}"/>
              </a:ext>
            </a:extLst>
          </p:cNvPr>
          <p:cNvSpPr txBox="1"/>
          <p:nvPr/>
        </p:nvSpPr>
        <p:spPr>
          <a:xfrm>
            <a:off x="10181689" y="3392339"/>
            <a:ext cx="1873459" cy="400110"/>
          </a:xfrm>
          <a:prstGeom prst="rect">
            <a:avLst/>
          </a:prstGeom>
          <a:noFill/>
        </p:spPr>
        <p:txBody>
          <a:bodyPr wrap="square" rtlCol="0">
            <a:spAutoFit/>
          </a:bodyPr>
          <a:lstStyle/>
          <a:p>
            <a:pPr algn="ctr"/>
            <a:r>
              <a:rPr lang="en-ZA" sz="2000" dirty="0">
                <a:highlight>
                  <a:srgbClr val="FFFF00"/>
                </a:highlight>
                <a:latin typeface="Tahoma-Bold"/>
              </a:rPr>
              <a:t>Page 17 of 564</a:t>
            </a:r>
            <a:endParaRPr lang="en-US" sz="2000" dirty="0">
              <a:highlight>
                <a:srgbClr val="FFFF00"/>
              </a:highlight>
              <a:latin typeface="Tahoma-Bold"/>
            </a:endParaRPr>
          </a:p>
        </p:txBody>
      </p:sp>
      <p:sp>
        <p:nvSpPr>
          <p:cNvPr id="4" name="TextBox 3">
            <a:extLst>
              <a:ext uri="{FF2B5EF4-FFF2-40B4-BE49-F238E27FC236}">
                <a16:creationId xmlns:a16="http://schemas.microsoft.com/office/drawing/2014/main" id="{C9DD575D-AEE9-BE6D-470A-202163688FA4}"/>
              </a:ext>
            </a:extLst>
          </p:cNvPr>
          <p:cNvSpPr txBox="1"/>
          <p:nvPr/>
        </p:nvSpPr>
        <p:spPr>
          <a:xfrm>
            <a:off x="280047" y="953365"/>
            <a:ext cx="10518092" cy="584775"/>
          </a:xfrm>
          <a:prstGeom prst="rect">
            <a:avLst/>
          </a:prstGeom>
          <a:noFill/>
        </p:spPr>
        <p:txBody>
          <a:bodyPr wrap="square">
            <a:spAutoFit/>
          </a:bodyPr>
          <a:lstStyle/>
          <a:p>
            <a:pPr algn="l"/>
            <a:r>
              <a:rPr lang="en-US" sz="1600" b="1" i="0" u="none" strike="noStrike" baseline="0" dirty="0">
                <a:latin typeface="Tahoma-Bold"/>
              </a:rPr>
              <a:t>The table below represents the evidence to be submitted for claiming preference points for applicable specific goals in a particular tender:</a:t>
            </a:r>
            <a:endParaRPr lang="en-US" sz="1600" dirty="0"/>
          </a:p>
        </p:txBody>
      </p:sp>
      <p:graphicFrame>
        <p:nvGraphicFramePr>
          <p:cNvPr id="9" name="Table 8">
            <a:extLst>
              <a:ext uri="{FF2B5EF4-FFF2-40B4-BE49-F238E27FC236}">
                <a16:creationId xmlns:a16="http://schemas.microsoft.com/office/drawing/2014/main" id="{42B179BA-32A3-6F09-DE2A-27C420E0C838}"/>
              </a:ext>
            </a:extLst>
          </p:cNvPr>
          <p:cNvGraphicFramePr>
            <a:graphicFrameLocks noGrp="1"/>
          </p:cNvGraphicFramePr>
          <p:nvPr/>
        </p:nvGraphicFramePr>
        <p:xfrm>
          <a:off x="280047" y="1538139"/>
          <a:ext cx="9901642" cy="4608272"/>
        </p:xfrm>
        <a:graphic>
          <a:graphicData uri="http://schemas.openxmlformats.org/drawingml/2006/table">
            <a:tbl>
              <a:tblPr firstRow="1" bandRow="1">
                <a:tableStyleId>{5C22544A-7EE6-4342-B048-85BDC9FD1C3A}</a:tableStyleId>
              </a:tblPr>
              <a:tblGrid>
                <a:gridCol w="4220034">
                  <a:extLst>
                    <a:ext uri="{9D8B030D-6E8A-4147-A177-3AD203B41FA5}">
                      <a16:colId xmlns:a16="http://schemas.microsoft.com/office/drawing/2014/main" val="2105281588"/>
                    </a:ext>
                  </a:extLst>
                </a:gridCol>
                <a:gridCol w="5681608">
                  <a:extLst>
                    <a:ext uri="{9D8B030D-6E8A-4147-A177-3AD203B41FA5}">
                      <a16:colId xmlns:a16="http://schemas.microsoft.com/office/drawing/2014/main" val="3616860789"/>
                    </a:ext>
                  </a:extLst>
                </a:gridCol>
              </a:tblGrid>
              <a:tr h="375870">
                <a:tc>
                  <a:txBody>
                    <a:bodyPr/>
                    <a:lstStyle/>
                    <a:p>
                      <a:pPr algn="ctr"/>
                      <a:r>
                        <a:rPr lang="en-US" sz="1600" b="1" i="0" u="none" strike="noStrike" baseline="0" dirty="0">
                          <a:latin typeface="Tahoma-Bold"/>
                        </a:rPr>
                        <a:t>Specific Goals</a:t>
                      </a:r>
                      <a:endParaRPr lang="en-US" dirty="0"/>
                    </a:p>
                  </a:txBody>
                  <a:tcPr/>
                </a:tc>
                <a:tc>
                  <a:txBody>
                    <a:bodyPr/>
                    <a:lstStyle/>
                    <a:p>
                      <a:pPr algn="ctr"/>
                      <a:r>
                        <a:rPr lang="en-US" sz="1600" b="1" i="0" u="none" strike="noStrike" baseline="0" dirty="0">
                          <a:latin typeface="Tahoma-Bold"/>
                        </a:rPr>
                        <a:t>Acceptable Evidence</a:t>
                      </a:r>
                      <a:endParaRPr lang="en-US" dirty="0"/>
                    </a:p>
                  </a:txBody>
                  <a:tcPr/>
                </a:tc>
                <a:extLst>
                  <a:ext uri="{0D108BD9-81ED-4DB2-BD59-A6C34878D82A}">
                    <a16:rowId xmlns:a16="http://schemas.microsoft.com/office/drawing/2014/main" val="2682501810"/>
                  </a:ext>
                </a:extLst>
              </a:tr>
              <a:tr h="834123">
                <a:tc>
                  <a:txBody>
                    <a:bodyPr/>
                    <a:lstStyle/>
                    <a:p>
                      <a:pPr algn="just"/>
                      <a:r>
                        <a:rPr lang="en-US" sz="1600" b="0" i="0" u="none" strike="noStrike" baseline="0" dirty="0">
                          <a:latin typeface="Tahoma-Bold"/>
                        </a:rPr>
                        <a:t>B-BBEE Status Level of Contributor 1 or 2</a:t>
                      </a:r>
                      <a:endParaRPr lang="en-US" dirty="0">
                        <a:latin typeface="Tahoma-Bold"/>
                      </a:endParaRPr>
                    </a:p>
                  </a:txBody>
                  <a:tcPr anchor="ctr"/>
                </a:tc>
                <a:tc>
                  <a:txBody>
                    <a:bodyPr/>
                    <a:lstStyle/>
                    <a:p>
                      <a:pPr algn="just"/>
                      <a:r>
                        <a:rPr lang="en-US" sz="1600" dirty="0">
                          <a:latin typeface="Tahoma-Bold"/>
                        </a:rPr>
                        <a:t>B-BBEE Certificate / Sworn - Affidavit / B-BBEE CIPC Certificate (in case of JV, a consolidated scorecard will be accepted) as per DTIC guidelines</a:t>
                      </a:r>
                    </a:p>
                  </a:txBody>
                  <a:tcPr/>
                </a:tc>
                <a:extLst>
                  <a:ext uri="{0D108BD9-81ED-4DB2-BD59-A6C34878D82A}">
                    <a16:rowId xmlns:a16="http://schemas.microsoft.com/office/drawing/2014/main" val="165796287"/>
                  </a:ext>
                </a:extLst>
              </a:tr>
              <a:tr h="1328418">
                <a:tc>
                  <a:txBody>
                    <a:bodyPr/>
                    <a:lstStyle/>
                    <a:p>
                      <a:pPr algn="just"/>
                      <a:r>
                        <a:rPr lang="en-US" sz="1600" b="0" i="0" u="none" strike="noStrike" baseline="0" dirty="0">
                          <a:latin typeface="Tahoma-Bold"/>
                        </a:rPr>
                        <a:t>The promotion of enterprises located in the Western Cape province for work to be done or services to be rendered in that province</a:t>
                      </a:r>
                      <a:endParaRPr lang="en-US" dirty="0">
                        <a:latin typeface="Tahoma-Bold"/>
                      </a:endParaRPr>
                    </a:p>
                  </a:txBody>
                  <a:tcPr anchor="ctr"/>
                </a:tc>
                <a:tc>
                  <a:txBody>
                    <a:bodyPr/>
                    <a:lstStyle/>
                    <a:p>
                      <a:pPr marL="285750" indent="-285750" algn="just">
                        <a:buFont typeface="Wingdings" panose="05000000000000000000" pitchFamily="2" charset="2"/>
                        <a:buChar char="§"/>
                      </a:pPr>
                      <a:r>
                        <a:rPr lang="en-US" sz="1600" b="0" i="0" u="none" strike="noStrike" baseline="0" dirty="0">
                          <a:latin typeface="Tahoma" panose="020B0604030504040204" pitchFamily="34" charset="0"/>
                        </a:rPr>
                        <a:t>CIPC registration documents</a:t>
                      </a:r>
                    </a:p>
                    <a:p>
                      <a:pPr marL="285750" indent="-285750" algn="just">
                        <a:buFont typeface="Wingdings" panose="05000000000000000000" pitchFamily="2" charset="2"/>
                        <a:buChar char="§"/>
                      </a:pPr>
                      <a:r>
                        <a:rPr lang="en-US" sz="1600" b="0" i="0" u="none" strike="noStrike" baseline="0" dirty="0">
                          <a:latin typeface="Tahoma" panose="020B0604030504040204" pitchFamily="34" charset="0"/>
                        </a:rPr>
                        <a:t>B-BBEE Certificate / Sworn - Affidavit / CIPC B-BBEE Certificate as per DTIC guidelines</a:t>
                      </a:r>
                    </a:p>
                    <a:p>
                      <a:pPr marL="285750" indent="-285750" algn="just">
                        <a:buFont typeface="Wingdings" panose="05000000000000000000" pitchFamily="2" charset="2"/>
                        <a:buChar char="§"/>
                      </a:pPr>
                      <a:r>
                        <a:rPr lang="en-US" sz="1600" b="0" i="0" u="none" strike="noStrike" baseline="0" dirty="0">
                          <a:latin typeface="Tahoma" panose="020B0604030504040204" pitchFamily="34" charset="0"/>
                        </a:rPr>
                        <a:t>Proof of registered address of the entity (e.g., Municipality       or Eskom Letter, Levy Statement, etc.)</a:t>
                      </a:r>
                      <a:endParaRPr lang="en-US" dirty="0"/>
                    </a:p>
                  </a:txBody>
                  <a:tcPr/>
                </a:tc>
                <a:extLst>
                  <a:ext uri="{0D108BD9-81ED-4DB2-BD59-A6C34878D82A}">
                    <a16:rowId xmlns:a16="http://schemas.microsoft.com/office/drawing/2014/main" val="3496219921"/>
                  </a:ext>
                </a:extLst>
              </a:tr>
              <a:tr h="2069861">
                <a:tc>
                  <a:txBody>
                    <a:bodyPr/>
                    <a:lstStyle/>
                    <a:p>
                      <a:pPr algn="just"/>
                      <a:r>
                        <a:rPr lang="en-US" sz="1600" b="0" i="0" u="none" strike="noStrike" baseline="0" dirty="0">
                          <a:latin typeface="Tahoma" panose="020B0604030504040204" pitchFamily="34" charset="0"/>
                        </a:rPr>
                        <a:t>The promotion of supplier development through subcontracting of a minimum of 30% of the value of the contract to/with EMEs and/or QSEs 51% owned by black people, youth, women or disabled people</a:t>
                      </a:r>
                      <a:endParaRPr lang="en-US" dirty="0"/>
                    </a:p>
                  </a:txBody>
                  <a:tcPr anchor="ctr"/>
                </a:tc>
                <a:tc>
                  <a:txBody>
                    <a:bodyPr/>
                    <a:lstStyle/>
                    <a:p>
                      <a:pPr marL="285750" indent="-285750" algn="just">
                        <a:buFont typeface="Wingdings" panose="05000000000000000000" pitchFamily="2" charset="2"/>
                        <a:buChar char="§"/>
                      </a:pPr>
                      <a:r>
                        <a:rPr lang="en-US" sz="1600" b="0" i="0" u="none" strike="noStrike" baseline="0" dirty="0">
                          <a:latin typeface="Tahoma" panose="020B0604030504040204" pitchFamily="34" charset="0"/>
                        </a:rPr>
                        <a:t>Sub-contracting agreement(s) and declaration</a:t>
                      </a:r>
                    </a:p>
                    <a:p>
                      <a:pPr marL="285750" indent="-285750" algn="just">
                        <a:buFont typeface="Wingdings" panose="05000000000000000000" pitchFamily="2" charset="2"/>
                        <a:buChar char="§"/>
                      </a:pPr>
                      <a:r>
                        <a:rPr lang="en-US" sz="1600" b="0" i="0" u="none" strike="noStrike" baseline="0" dirty="0">
                          <a:latin typeface="Tahoma" panose="020B0604030504040204" pitchFamily="34" charset="0"/>
                        </a:rPr>
                        <a:t>Subcontractors CIPC registration documents</a:t>
                      </a:r>
                    </a:p>
                    <a:p>
                      <a:pPr marL="285750" indent="-285750" algn="just">
                        <a:buFont typeface="Wingdings" panose="05000000000000000000" pitchFamily="2" charset="2"/>
                        <a:buChar char="§"/>
                      </a:pPr>
                      <a:r>
                        <a:rPr lang="en-US" sz="1600" b="0" i="0" u="none" strike="noStrike" baseline="0" dirty="0">
                          <a:latin typeface="Tahoma" panose="020B0604030504040204" pitchFamily="34" charset="0"/>
                        </a:rPr>
                        <a:t>Subcontractors B-BBEE Certificate / Sworn - Affidavit /  CIPC B-BBEE Certificate as per DTIC guidelines</a:t>
                      </a:r>
                    </a:p>
                    <a:p>
                      <a:pPr marL="285750" indent="-285750" algn="just">
                        <a:buFont typeface="Wingdings" panose="05000000000000000000" pitchFamily="2" charset="2"/>
                        <a:buChar char="§"/>
                      </a:pPr>
                      <a:r>
                        <a:rPr lang="en-US" sz="1600" b="0" i="0" u="none" strike="noStrike" baseline="0" dirty="0">
                          <a:latin typeface="Tahoma" panose="020B0604030504040204" pitchFamily="34" charset="0"/>
                        </a:rPr>
                        <a:t>Certified copy of ID Documents of the Owners which are 51% owned by black women, youth and disabled people</a:t>
                      </a:r>
                    </a:p>
                    <a:p>
                      <a:pPr marL="285750" indent="-285750" algn="just">
                        <a:buFont typeface="Wingdings" panose="05000000000000000000" pitchFamily="2" charset="2"/>
                        <a:buChar char="§"/>
                      </a:pPr>
                      <a:r>
                        <a:rPr lang="en-US" sz="1600" b="0" i="0" u="none" strike="noStrike" baseline="0" dirty="0">
                          <a:latin typeface="Tahoma" panose="020B0604030504040204" pitchFamily="34" charset="0"/>
                        </a:rPr>
                        <a:t>Doctor’s note confirming the disability and/or Employment Equity Act 1(EEA1) form</a:t>
                      </a:r>
                      <a:endParaRPr lang="en-US" dirty="0"/>
                    </a:p>
                  </a:txBody>
                  <a:tcPr/>
                </a:tc>
                <a:extLst>
                  <a:ext uri="{0D108BD9-81ED-4DB2-BD59-A6C34878D82A}">
                    <a16:rowId xmlns:a16="http://schemas.microsoft.com/office/drawing/2014/main" val="2522656457"/>
                  </a:ext>
                </a:extLst>
              </a:tr>
            </a:tbl>
          </a:graphicData>
        </a:graphic>
      </p:graphicFrame>
    </p:spTree>
    <p:extLst>
      <p:ext uri="{BB962C8B-B14F-4D97-AF65-F5344CB8AC3E}">
        <p14:creationId xmlns:p14="http://schemas.microsoft.com/office/powerpoint/2010/main" val="14888339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D1F978D-0EAB-C14B-2CE2-ADE85936CAEA}"/>
              </a:ext>
            </a:extLst>
          </p:cNvPr>
          <p:cNvSpPr>
            <a:spLocks noGrp="1"/>
          </p:cNvSpPr>
          <p:nvPr>
            <p:ph type="title"/>
          </p:nvPr>
        </p:nvSpPr>
        <p:spPr>
          <a:xfrm>
            <a:off x="283474" y="249922"/>
            <a:ext cx="10079725" cy="461665"/>
          </a:xfrm>
        </p:spPr>
        <p:txBody>
          <a:bodyPr/>
          <a:lstStyle/>
          <a:p>
            <a:r>
              <a:rPr lang="en-ZA" dirty="0"/>
              <a:t>Key Pointers determining the validity of B-BBEE Certificate:</a:t>
            </a:r>
            <a:endParaRPr lang="en-US" dirty="0"/>
          </a:p>
        </p:txBody>
      </p:sp>
      <p:pic>
        <p:nvPicPr>
          <p:cNvPr id="8" name="Picture 7">
            <a:extLst>
              <a:ext uri="{FF2B5EF4-FFF2-40B4-BE49-F238E27FC236}">
                <a16:creationId xmlns:a16="http://schemas.microsoft.com/office/drawing/2014/main" id="{D8DDD9CD-34A5-8D36-DD7B-0EFBBD56B69B}"/>
              </a:ext>
            </a:extLst>
          </p:cNvPr>
          <p:cNvPicPr>
            <a:picLocks noChangeAspect="1"/>
          </p:cNvPicPr>
          <p:nvPr/>
        </p:nvPicPr>
        <p:blipFill rotWithShape="1">
          <a:blip r:embed="rId2"/>
          <a:srcRect l="24269" t="26967" r="15000" b="15206"/>
          <a:stretch/>
        </p:blipFill>
        <p:spPr>
          <a:xfrm>
            <a:off x="283473" y="896253"/>
            <a:ext cx="10247538" cy="5617563"/>
          </a:xfrm>
          <a:prstGeom prst="rect">
            <a:avLst/>
          </a:prstGeom>
        </p:spPr>
      </p:pic>
    </p:spTree>
    <p:extLst>
      <p:ext uri="{BB962C8B-B14F-4D97-AF65-F5344CB8AC3E}">
        <p14:creationId xmlns:p14="http://schemas.microsoft.com/office/powerpoint/2010/main" val="8273239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1EDA816-F163-E0B5-5200-30657634E9A4}"/>
              </a:ext>
            </a:extLst>
          </p:cNvPr>
          <p:cNvSpPr>
            <a:spLocks noGrp="1"/>
          </p:cNvSpPr>
          <p:nvPr>
            <p:ph type="title"/>
          </p:nvPr>
        </p:nvSpPr>
        <p:spPr>
          <a:xfrm>
            <a:off x="283474" y="249922"/>
            <a:ext cx="10079725" cy="461665"/>
          </a:xfrm>
        </p:spPr>
        <p:txBody>
          <a:bodyPr/>
          <a:lstStyle/>
          <a:p>
            <a:r>
              <a:rPr kumimoji="0" lang="en-ZA" sz="2400" b="1" i="0" u="none" strike="noStrike" kern="1200" cap="none" spc="0" normalizeH="0" baseline="0" noProof="0" dirty="0">
                <a:ln>
                  <a:noFill/>
                </a:ln>
                <a:solidFill>
                  <a:srgbClr val="000000"/>
                </a:solidFill>
                <a:effectLst/>
                <a:uLnTx/>
                <a:uFillTx/>
                <a:latin typeface="Apex New Bold" panose="02010600040501010103" pitchFamily="2" charset="77"/>
                <a:cs typeface="+mj-cs"/>
              </a:rPr>
              <a:t>Key Pointers determining the validity of Sworn – Affidavit:</a:t>
            </a:r>
            <a:endParaRPr lang="en-US" dirty="0"/>
          </a:p>
        </p:txBody>
      </p:sp>
      <p:pic>
        <p:nvPicPr>
          <p:cNvPr id="8" name="Picture 7">
            <a:extLst>
              <a:ext uri="{FF2B5EF4-FFF2-40B4-BE49-F238E27FC236}">
                <a16:creationId xmlns:a16="http://schemas.microsoft.com/office/drawing/2014/main" id="{876B03BD-5447-219D-9F10-5AD2B2D0A8F8}"/>
              </a:ext>
            </a:extLst>
          </p:cNvPr>
          <p:cNvPicPr>
            <a:picLocks noChangeAspect="1"/>
          </p:cNvPicPr>
          <p:nvPr/>
        </p:nvPicPr>
        <p:blipFill rotWithShape="1">
          <a:blip r:embed="rId3"/>
          <a:srcRect l="23873" t="30849" r="18326" b="9611"/>
          <a:stretch/>
        </p:blipFill>
        <p:spPr>
          <a:xfrm>
            <a:off x="283474" y="1089061"/>
            <a:ext cx="10298908" cy="5393932"/>
          </a:xfrm>
          <a:prstGeom prst="rect">
            <a:avLst/>
          </a:prstGeom>
        </p:spPr>
      </p:pic>
    </p:spTree>
    <p:extLst>
      <p:ext uri="{BB962C8B-B14F-4D97-AF65-F5344CB8AC3E}">
        <p14:creationId xmlns:p14="http://schemas.microsoft.com/office/powerpoint/2010/main" val="5651118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0B634E1-2772-8FB3-2A9F-7F1909A29CFC}"/>
              </a:ext>
            </a:extLst>
          </p:cNvPr>
          <p:cNvSpPr>
            <a:spLocks noGrp="1"/>
          </p:cNvSpPr>
          <p:nvPr>
            <p:ph type="title"/>
          </p:nvPr>
        </p:nvSpPr>
        <p:spPr>
          <a:xfrm>
            <a:off x="283474" y="249922"/>
            <a:ext cx="10079725" cy="461665"/>
          </a:xfrm>
        </p:spPr>
        <p:txBody>
          <a:bodyPr/>
          <a:lstStyle/>
          <a:p>
            <a:r>
              <a:rPr kumimoji="0" lang="en-ZA" sz="2400" b="1" i="0" u="none" strike="noStrike" kern="1200" cap="none" spc="0" normalizeH="0" baseline="0" noProof="0" dirty="0">
                <a:ln>
                  <a:noFill/>
                </a:ln>
                <a:solidFill>
                  <a:srgbClr val="000000"/>
                </a:solidFill>
                <a:effectLst/>
                <a:uLnTx/>
                <a:uFillTx/>
                <a:latin typeface="Apex New Bold" panose="02010600040501010103" pitchFamily="2" charset="77"/>
                <a:cs typeface="+mj-cs"/>
              </a:rPr>
              <a:t>Key Pointers determining the validity of CIPC B-BBEE Certificate:</a:t>
            </a:r>
            <a:endParaRPr lang="en-US" dirty="0"/>
          </a:p>
        </p:txBody>
      </p:sp>
      <p:pic>
        <p:nvPicPr>
          <p:cNvPr id="12" name="Picture 11">
            <a:extLst>
              <a:ext uri="{FF2B5EF4-FFF2-40B4-BE49-F238E27FC236}">
                <a16:creationId xmlns:a16="http://schemas.microsoft.com/office/drawing/2014/main" id="{50B13998-7A14-E37B-C59A-E742E0D443D9}"/>
              </a:ext>
            </a:extLst>
          </p:cNvPr>
          <p:cNvPicPr>
            <a:picLocks noChangeAspect="1"/>
          </p:cNvPicPr>
          <p:nvPr/>
        </p:nvPicPr>
        <p:blipFill rotWithShape="1">
          <a:blip r:embed="rId3"/>
          <a:srcRect l="24438" t="32907" r="15000" b="9812"/>
          <a:stretch/>
        </p:blipFill>
        <p:spPr>
          <a:xfrm>
            <a:off x="209841" y="955498"/>
            <a:ext cx="10226989" cy="5406000"/>
          </a:xfrm>
          <a:prstGeom prst="rect">
            <a:avLst/>
          </a:prstGeom>
        </p:spPr>
      </p:pic>
    </p:spTree>
    <p:extLst>
      <p:ext uri="{BB962C8B-B14F-4D97-AF65-F5344CB8AC3E}">
        <p14:creationId xmlns:p14="http://schemas.microsoft.com/office/powerpoint/2010/main" val="2464157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a:extLst>
              <a:ext uri="{FF2B5EF4-FFF2-40B4-BE49-F238E27FC236}">
                <a16:creationId xmlns:a16="http://schemas.microsoft.com/office/drawing/2014/main" id="{0A0263A7-C2D0-8572-E914-238671BA0913}"/>
              </a:ext>
            </a:extLst>
          </p:cNvPr>
          <p:cNvSpPr>
            <a:spLocks noGrp="1"/>
          </p:cNvSpPr>
          <p:nvPr>
            <p:ph type="title"/>
          </p:nvPr>
        </p:nvSpPr>
        <p:spPr>
          <a:xfrm>
            <a:off x="283474" y="249922"/>
            <a:ext cx="10079725" cy="461665"/>
          </a:xfrm>
        </p:spPr>
        <p:txBody>
          <a:bodyPr/>
          <a:lstStyle/>
          <a:p>
            <a:r>
              <a:rPr lang="en-ZA" dirty="0"/>
              <a:t>QUESTIONS &amp; ANSWERS SESSION: </a:t>
            </a:r>
            <a:endParaRPr lang="en-US" dirty="0"/>
          </a:p>
        </p:txBody>
      </p:sp>
      <p:pic>
        <p:nvPicPr>
          <p:cNvPr id="2" name="Picture 1">
            <a:extLst>
              <a:ext uri="{FF2B5EF4-FFF2-40B4-BE49-F238E27FC236}">
                <a16:creationId xmlns:a16="http://schemas.microsoft.com/office/drawing/2014/main" id="{D5646557-F6DE-5746-D357-174BE1876530}"/>
              </a:ext>
            </a:extLst>
          </p:cNvPr>
          <p:cNvPicPr>
            <a:picLocks noChangeAspect="1"/>
          </p:cNvPicPr>
          <p:nvPr/>
        </p:nvPicPr>
        <p:blipFill>
          <a:blip r:embed="rId2"/>
          <a:stretch>
            <a:fillRect/>
          </a:stretch>
        </p:blipFill>
        <p:spPr>
          <a:xfrm>
            <a:off x="100965" y="1561103"/>
            <a:ext cx="3638550" cy="2571750"/>
          </a:xfrm>
          <a:prstGeom prst="rect">
            <a:avLst/>
          </a:prstGeom>
        </p:spPr>
      </p:pic>
      <p:pic>
        <p:nvPicPr>
          <p:cNvPr id="3" name="Picture 2">
            <a:extLst>
              <a:ext uri="{FF2B5EF4-FFF2-40B4-BE49-F238E27FC236}">
                <a16:creationId xmlns:a16="http://schemas.microsoft.com/office/drawing/2014/main" id="{5132468F-C0C1-2260-E1B9-B17C87C1C24B}"/>
              </a:ext>
            </a:extLst>
          </p:cNvPr>
          <p:cNvPicPr>
            <a:picLocks noChangeAspect="1"/>
          </p:cNvPicPr>
          <p:nvPr/>
        </p:nvPicPr>
        <p:blipFill>
          <a:blip r:embed="rId3"/>
          <a:stretch>
            <a:fillRect/>
          </a:stretch>
        </p:blipFill>
        <p:spPr>
          <a:xfrm>
            <a:off x="3739515" y="1561103"/>
            <a:ext cx="4429125" cy="2571750"/>
          </a:xfrm>
          <a:prstGeom prst="rect">
            <a:avLst/>
          </a:prstGeom>
        </p:spPr>
      </p:pic>
      <p:pic>
        <p:nvPicPr>
          <p:cNvPr id="6" name="Picture 5">
            <a:extLst>
              <a:ext uri="{FF2B5EF4-FFF2-40B4-BE49-F238E27FC236}">
                <a16:creationId xmlns:a16="http://schemas.microsoft.com/office/drawing/2014/main" id="{ACD130F6-69A0-2800-3F13-DA7EFB211683}"/>
              </a:ext>
            </a:extLst>
          </p:cNvPr>
          <p:cNvPicPr>
            <a:picLocks noChangeAspect="1"/>
          </p:cNvPicPr>
          <p:nvPr/>
        </p:nvPicPr>
        <p:blipFill>
          <a:blip r:embed="rId4"/>
          <a:stretch>
            <a:fillRect/>
          </a:stretch>
        </p:blipFill>
        <p:spPr>
          <a:xfrm>
            <a:off x="8432800" y="1489983"/>
            <a:ext cx="3657600" cy="2571750"/>
          </a:xfrm>
          <a:prstGeom prst="rect">
            <a:avLst/>
          </a:prstGeom>
        </p:spPr>
      </p:pic>
    </p:spTree>
    <p:extLst>
      <p:ext uri="{BB962C8B-B14F-4D97-AF65-F5344CB8AC3E}">
        <p14:creationId xmlns:p14="http://schemas.microsoft.com/office/powerpoint/2010/main" val="12452885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A1F08-0C90-4930-8C32-1D7B09238456}"/>
              </a:ext>
            </a:extLst>
          </p:cNvPr>
          <p:cNvSpPr>
            <a:spLocks noGrp="1"/>
          </p:cNvSpPr>
          <p:nvPr>
            <p:ph type="title"/>
          </p:nvPr>
        </p:nvSpPr>
        <p:spPr/>
        <p:txBody>
          <a:bodyPr/>
          <a:lstStyle/>
          <a:p>
            <a:r>
              <a:rPr lang="en-ZA" sz="2220" b="1" kern="0" cap="all" dirty="0">
                <a:solidFill>
                  <a:schemeClr val="tx1">
                    <a:lumMod val="50000"/>
                    <a:lumOff val="50000"/>
                  </a:schemeClr>
                </a:solidFill>
                <a:latin typeface="+mn-lt"/>
                <a:cs typeface="Arial" panose="020B0604020202020204" pitchFamily="34" charset="0"/>
              </a:rPr>
              <a:t>returnable</a:t>
            </a:r>
            <a:r>
              <a:rPr lang="en-ZA" sz="2400" b="1" kern="0" cap="all" dirty="0">
                <a:solidFill>
                  <a:schemeClr val="tx1">
                    <a:lumMod val="50000"/>
                    <a:lumOff val="50000"/>
                  </a:schemeClr>
                </a:solidFill>
                <a:latin typeface="+mn-lt"/>
                <a:cs typeface="Arial" panose="020B0604020202020204" pitchFamily="34" charset="0"/>
              </a:rPr>
              <a:t> </a:t>
            </a:r>
            <a:r>
              <a:rPr lang="en-ZA" sz="2220" b="1" kern="0" cap="all" dirty="0">
                <a:solidFill>
                  <a:schemeClr val="tx1">
                    <a:lumMod val="50000"/>
                    <a:lumOff val="50000"/>
                  </a:schemeClr>
                </a:solidFill>
                <a:latin typeface="+mn-lt"/>
                <a:cs typeface="Arial" panose="020B0604020202020204" pitchFamily="34" charset="0"/>
              </a:rPr>
              <a:t>documents</a:t>
            </a:r>
            <a:endParaRPr lang="en-ZA" sz="2220" dirty="0"/>
          </a:p>
        </p:txBody>
      </p:sp>
      <p:sp>
        <p:nvSpPr>
          <p:cNvPr id="3" name="Content Placeholder 2">
            <a:extLst>
              <a:ext uri="{FF2B5EF4-FFF2-40B4-BE49-F238E27FC236}">
                <a16:creationId xmlns:a16="http://schemas.microsoft.com/office/drawing/2014/main" id="{2178B613-353E-4114-B5F4-5C73AD873AE1}"/>
              </a:ext>
            </a:extLst>
          </p:cNvPr>
          <p:cNvSpPr>
            <a:spLocks noGrp="1"/>
          </p:cNvSpPr>
          <p:nvPr>
            <p:ph idx="1"/>
          </p:nvPr>
        </p:nvSpPr>
        <p:spPr>
          <a:xfrm>
            <a:off x="368894" y="1220862"/>
            <a:ext cx="11233150" cy="4705096"/>
          </a:xfrm>
        </p:spPr>
        <p:txBody>
          <a:bodyPr/>
          <a:lstStyle/>
          <a:p>
            <a:r>
              <a:rPr lang="en-US" sz="2000" b="1" i="0" u="none" strike="noStrike" baseline="0" dirty="0">
                <a:solidFill>
                  <a:srgbClr val="000000"/>
                </a:solidFill>
                <a:latin typeface="Tahoma" panose="020B0604030504040204" pitchFamily="34" charset="0"/>
              </a:rPr>
              <a:t>List of Returnable </a:t>
            </a:r>
            <a:r>
              <a:rPr lang="en-US" sz="2000" b="1" dirty="0">
                <a:solidFill>
                  <a:srgbClr val="000000"/>
                </a:solidFill>
                <a:latin typeface="Tahoma" panose="020B0604030504040204" pitchFamily="34" charset="0"/>
              </a:rPr>
              <a:t>Schedules </a:t>
            </a:r>
            <a:r>
              <a:rPr lang="en-US" sz="2000" b="1" i="0" u="none" strike="noStrike" baseline="0" dirty="0">
                <a:solidFill>
                  <a:srgbClr val="000000"/>
                </a:solidFill>
                <a:latin typeface="Tahoma" panose="020B0604030504040204" pitchFamily="34" charset="0"/>
              </a:rPr>
              <a:t> </a:t>
            </a:r>
          </a:p>
          <a:p>
            <a:pPr marL="0" marR="0" indent="226695" algn="just">
              <a:lnSpc>
                <a:spcPct val="150000"/>
              </a:lnSpc>
              <a:spcBef>
                <a:spcPts val="600"/>
              </a:spcBef>
              <a:spcAft>
                <a:spcPts val="0"/>
              </a:spcAft>
            </a:pPr>
            <a:r>
              <a:rPr lang="en-GB" sz="1400" b="1" dirty="0">
                <a:solidFill>
                  <a:schemeClr val="tx1"/>
                </a:solidFill>
                <a:effectLst/>
                <a:latin typeface="Tahoma" panose="020B0604030504040204" pitchFamily="34" charset="0"/>
                <a:ea typeface="Times New Roman" panose="02020603050405020304" pitchFamily="18" charset="0"/>
                <a:cs typeface="Times New Roman" panose="02020603050405020304" pitchFamily="18" charset="0"/>
              </a:rPr>
              <a:t>General:</a:t>
            </a:r>
            <a:endParaRPr lang="en-US" sz="11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pPr marL="226695" marR="0" algn="just">
              <a:lnSpc>
                <a:spcPct val="150000"/>
              </a:lnSpc>
              <a:spcBef>
                <a:spcPts val="600"/>
              </a:spcBef>
              <a:spcAft>
                <a:spcPts val="0"/>
              </a:spcAft>
            </a:pPr>
            <a:r>
              <a:rPr lang="en-US" sz="1400" dirty="0">
                <a:solidFill>
                  <a:schemeClr val="tx1"/>
                </a:solidFill>
                <a:effectLst/>
                <a:latin typeface="Tahoma" panose="020B0604030504040204" pitchFamily="34" charset="0"/>
                <a:ea typeface="Times New Roman" panose="02020603050405020304" pitchFamily="18" charset="0"/>
                <a:cs typeface="Times New Roman" panose="02020603050405020304" pitchFamily="18" charset="0"/>
              </a:rPr>
              <a:t>T2.2-10: Authority to submit tender</a:t>
            </a:r>
          </a:p>
          <a:p>
            <a:pPr marL="226695" marR="0" algn="just">
              <a:lnSpc>
                <a:spcPct val="150000"/>
              </a:lnSpc>
              <a:spcBef>
                <a:spcPts val="600"/>
              </a:spcBef>
              <a:spcAft>
                <a:spcPts val="0"/>
              </a:spcAft>
            </a:pPr>
            <a:r>
              <a:rPr lang="en-US" sz="1400" dirty="0">
                <a:solidFill>
                  <a:schemeClr val="tx1"/>
                </a:solidFill>
                <a:effectLst/>
                <a:latin typeface="Tahoma" panose="020B0604030504040204" pitchFamily="34" charset="0"/>
                <a:ea typeface="Times New Roman" panose="02020603050405020304" pitchFamily="18" charset="0"/>
                <a:cs typeface="Times New Roman" panose="02020603050405020304" pitchFamily="18" charset="0"/>
              </a:rPr>
              <a:t>T2.2-11: Record of addenda to tender documents</a:t>
            </a:r>
          </a:p>
          <a:p>
            <a:pPr marL="226695" marR="0" algn="just">
              <a:lnSpc>
                <a:spcPct val="150000"/>
              </a:lnSpc>
              <a:spcBef>
                <a:spcPts val="600"/>
              </a:spcBef>
              <a:spcAft>
                <a:spcPts val="0"/>
              </a:spcAft>
            </a:pPr>
            <a:r>
              <a:rPr lang="en-US" sz="1400" dirty="0">
                <a:solidFill>
                  <a:schemeClr val="tx1"/>
                </a:solidFill>
                <a:effectLst/>
                <a:latin typeface="Tahoma" panose="020B0604030504040204" pitchFamily="34" charset="0"/>
                <a:ea typeface="Times New Roman" panose="02020603050405020304" pitchFamily="18" charset="0"/>
                <a:cs typeface="Times New Roman" panose="02020603050405020304" pitchFamily="18" charset="0"/>
              </a:rPr>
              <a:t>T2.2-12: Letter of Good Standing for Occupational Injuries and Diseases Act (COIDA)</a:t>
            </a:r>
          </a:p>
          <a:p>
            <a:pPr marL="226695" marR="0" algn="just">
              <a:lnSpc>
                <a:spcPct val="150000"/>
              </a:lnSpc>
              <a:spcBef>
                <a:spcPts val="600"/>
              </a:spcBef>
              <a:spcAft>
                <a:spcPts val="0"/>
              </a:spcAft>
            </a:pPr>
            <a:r>
              <a:rPr lang="en-US" sz="1400" dirty="0">
                <a:solidFill>
                  <a:schemeClr val="tx1"/>
                </a:solidFill>
                <a:effectLst/>
                <a:latin typeface="Tahoma" panose="020B0604030504040204" pitchFamily="34" charset="0"/>
                <a:ea typeface="Times New Roman" panose="02020603050405020304" pitchFamily="18" charset="0"/>
                <a:cs typeface="Times New Roman" panose="02020603050405020304" pitchFamily="18" charset="0"/>
              </a:rPr>
              <a:t>T2.2-13: Risk Elements</a:t>
            </a:r>
          </a:p>
          <a:p>
            <a:pPr marL="226695" marR="0" algn="just">
              <a:lnSpc>
                <a:spcPct val="150000"/>
              </a:lnSpc>
              <a:spcBef>
                <a:spcPts val="600"/>
              </a:spcBef>
              <a:spcAft>
                <a:spcPts val="0"/>
              </a:spcAft>
            </a:pPr>
            <a:r>
              <a:rPr lang="en-US" sz="1400" dirty="0">
                <a:solidFill>
                  <a:schemeClr val="tx1"/>
                </a:solidFill>
                <a:effectLst/>
                <a:latin typeface="Tahoma" panose="020B0604030504040204" pitchFamily="34" charset="0"/>
                <a:ea typeface="Times New Roman" panose="02020603050405020304" pitchFamily="18" charset="0"/>
                <a:cs typeface="Times New Roman" panose="02020603050405020304" pitchFamily="18" charset="0"/>
              </a:rPr>
              <a:t>T2.2-14: Availability of equipment and other resources</a:t>
            </a:r>
          </a:p>
          <a:p>
            <a:pPr marL="226695" marR="0" algn="just">
              <a:lnSpc>
                <a:spcPct val="150000"/>
              </a:lnSpc>
              <a:spcBef>
                <a:spcPts val="600"/>
              </a:spcBef>
              <a:spcAft>
                <a:spcPts val="0"/>
              </a:spcAft>
            </a:pPr>
            <a:r>
              <a:rPr lang="en-US" sz="1400" dirty="0">
                <a:solidFill>
                  <a:schemeClr val="tx1"/>
                </a:solidFill>
                <a:effectLst/>
                <a:latin typeface="Tahoma" panose="020B0604030504040204" pitchFamily="34" charset="0"/>
                <a:ea typeface="Times New Roman" panose="02020603050405020304" pitchFamily="18" charset="0"/>
                <a:cs typeface="Times New Roman" panose="02020603050405020304" pitchFamily="18" charset="0"/>
              </a:rPr>
              <a:t>T2.2-15: Schedule of proposed Subcontractors</a:t>
            </a:r>
          </a:p>
          <a:p>
            <a:pPr marL="226695" marR="0" algn="just">
              <a:lnSpc>
                <a:spcPct val="150000"/>
              </a:lnSpc>
              <a:spcBef>
                <a:spcPts val="600"/>
              </a:spcBef>
              <a:spcAft>
                <a:spcPts val="0"/>
              </a:spcAft>
            </a:pPr>
            <a:r>
              <a:rPr lang="en-US" sz="1400" dirty="0">
                <a:solidFill>
                  <a:schemeClr val="tx1"/>
                </a:solidFill>
                <a:effectLst/>
                <a:latin typeface="Tahoma" panose="020B0604030504040204" pitchFamily="34" charset="0"/>
                <a:ea typeface="Times New Roman" panose="02020603050405020304" pitchFamily="18" charset="0"/>
                <a:cs typeface="Times New Roman" panose="02020603050405020304" pitchFamily="18" charset="0"/>
              </a:rPr>
              <a:t>T2.2-16: Site Establishment requirements</a:t>
            </a:r>
          </a:p>
          <a:p>
            <a:pPr marL="226695" marR="0" algn="just">
              <a:lnSpc>
                <a:spcPct val="150000"/>
              </a:lnSpc>
              <a:spcBef>
                <a:spcPts val="600"/>
              </a:spcBef>
              <a:spcAft>
                <a:spcPts val="0"/>
              </a:spcAft>
            </a:pPr>
            <a:r>
              <a:rPr lang="en-US" sz="1400" dirty="0">
                <a:solidFill>
                  <a:schemeClr val="tx1"/>
                </a:solidFill>
                <a:effectLst/>
                <a:latin typeface="Tahoma" panose="020B0604030504040204" pitchFamily="34" charset="0"/>
                <a:ea typeface="Times New Roman" panose="02020603050405020304" pitchFamily="18" charset="0"/>
                <a:cs typeface="Times New Roman" panose="02020603050405020304" pitchFamily="18" charset="0"/>
              </a:rPr>
              <a:t>T2.2-17: Capacity and capability to meet delivery schedule</a:t>
            </a:r>
          </a:p>
          <a:p>
            <a:pPr marL="226695" marR="0" algn="just">
              <a:lnSpc>
                <a:spcPct val="150000"/>
              </a:lnSpc>
              <a:spcBef>
                <a:spcPts val="600"/>
              </a:spcBef>
              <a:spcAft>
                <a:spcPts val="0"/>
              </a:spcAft>
            </a:pPr>
            <a:r>
              <a:rPr lang="fr-FR" sz="1300" dirty="0">
                <a:solidFill>
                  <a:schemeClr val="tx1"/>
                </a:solidFill>
                <a:latin typeface="Tahoma" panose="020B0604030504040204" pitchFamily="34" charset="0"/>
                <a:ea typeface="Times New Roman" panose="02020603050405020304" pitchFamily="18" charset="0"/>
                <a:cs typeface="Times New Roman" panose="02020603050405020304" pitchFamily="18" charset="0"/>
              </a:rPr>
              <a:t>T2.2-18: CIDB SFU ANNEX G </a:t>
            </a:r>
            <a:r>
              <a:rPr lang="fr-FR" sz="1300" dirty="0" err="1">
                <a:solidFill>
                  <a:schemeClr val="tx1"/>
                </a:solidFill>
                <a:latin typeface="Tahoma" panose="020B0604030504040204" pitchFamily="34" charset="0"/>
                <a:ea typeface="Times New Roman" panose="02020603050405020304" pitchFamily="18" charset="0"/>
                <a:cs typeface="Times New Roman" panose="02020603050405020304" pitchFamily="18" charset="0"/>
              </a:rPr>
              <a:t>Compulsory</a:t>
            </a:r>
            <a:r>
              <a:rPr lang="fr-FR" sz="1300" dirty="0">
                <a:solidFill>
                  <a:schemeClr val="tx1"/>
                </a:solidFill>
                <a:latin typeface="Tahoma" panose="020B0604030504040204" pitchFamily="34" charset="0"/>
                <a:ea typeface="Times New Roman" panose="02020603050405020304" pitchFamily="18" charset="0"/>
                <a:cs typeface="Times New Roman" panose="02020603050405020304" pitchFamily="18" charset="0"/>
              </a:rPr>
              <a:t> Enterprise Questionnaire</a:t>
            </a:r>
            <a:endParaRPr lang="en-ZA" sz="1300" dirty="0">
              <a:solidFill>
                <a:schemeClr val="tx1"/>
              </a:solidFill>
              <a:latin typeface="Tahoma" panose="020B0604030504040204" pitchFamily="34" charset="0"/>
              <a:ea typeface="Times New Roman" panose="02020603050405020304" pitchFamily="18" charset="0"/>
              <a:cs typeface="Times New Roman" panose="02020603050405020304" pitchFamily="18" charset="0"/>
            </a:endParaRPr>
          </a:p>
          <a:p>
            <a:pPr algn="just">
              <a:lnSpc>
                <a:spcPct val="100000"/>
              </a:lnSpc>
              <a:spcBef>
                <a:spcPts val="300"/>
              </a:spcBef>
              <a:spcAft>
                <a:spcPts val="0"/>
              </a:spcAft>
            </a:pPr>
            <a:endParaRPr lang="en-GB" sz="1400" b="1" dirty="0">
              <a:solidFill>
                <a:schemeClr val="tx1"/>
              </a:solidFill>
              <a:latin typeface="Tahoma" panose="020B0604030504040204" pitchFamily="34" charset="0"/>
              <a:ea typeface="Times New Roman" panose="02020603050405020304" pitchFamily="18" charset="0"/>
              <a:cs typeface="Times New Roman" panose="02020603050405020304" pitchFamily="18" charset="0"/>
            </a:endParaRPr>
          </a:p>
          <a:p>
            <a:pPr lvl="0" algn="l">
              <a:lnSpc>
                <a:spcPct val="150000"/>
              </a:lnSpc>
              <a:spcBef>
                <a:spcPts val="300"/>
              </a:spcBef>
              <a:spcAft>
                <a:spcPts val="0"/>
              </a:spcAft>
            </a:pPr>
            <a:endParaRPr lang="en-ZA" sz="1400" dirty="0">
              <a:solidFill>
                <a:schemeClr val="tx1"/>
              </a:solidFill>
              <a:effectLst/>
              <a:latin typeface="Tahoma" panose="020B060403050404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998427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Placeholder 14">
            <a:extLst>
              <a:ext uri="{FF2B5EF4-FFF2-40B4-BE49-F238E27FC236}">
                <a16:creationId xmlns:a16="http://schemas.microsoft.com/office/drawing/2014/main" id="{2D67AB93-ED85-B750-50F4-E7B5B17E4456}"/>
              </a:ext>
            </a:extLst>
          </p:cNvPr>
          <p:cNvPicPr>
            <a:picLocks noGrp="1" noChangeAspect="1"/>
          </p:cNvPicPr>
          <p:nvPr>
            <p:ph type="pic" sz="quarter" idx="12"/>
          </p:nvPr>
        </p:nvPicPr>
        <p:blipFill rotWithShape="1">
          <a:blip r:embed="rId3" cstate="email">
            <a:extLst>
              <a:ext uri="{28A0092B-C50C-407E-A947-70E740481C1C}">
                <a14:useLocalDpi xmlns:a14="http://schemas.microsoft.com/office/drawing/2010/main"/>
              </a:ext>
            </a:extLst>
          </a:blip>
          <a:srcRect/>
          <a:stretch/>
        </p:blipFill>
        <p:spPr/>
      </p:pic>
      <p:sp>
        <p:nvSpPr>
          <p:cNvPr id="16" name="Title 15">
            <a:extLst>
              <a:ext uri="{FF2B5EF4-FFF2-40B4-BE49-F238E27FC236}">
                <a16:creationId xmlns:a16="http://schemas.microsoft.com/office/drawing/2014/main" id="{C94B949C-E472-BAD8-DE07-71DC0F64E36F}"/>
              </a:ext>
            </a:extLst>
          </p:cNvPr>
          <p:cNvSpPr>
            <a:spLocks noGrp="1"/>
          </p:cNvSpPr>
          <p:nvPr>
            <p:ph type="title"/>
          </p:nvPr>
        </p:nvSpPr>
        <p:spPr>
          <a:xfrm>
            <a:off x="292871" y="460821"/>
            <a:ext cx="10079725" cy="400110"/>
          </a:xfrm>
        </p:spPr>
        <p:txBody>
          <a:bodyPr/>
          <a:lstStyle/>
          <a:p>
            <a:r>
              <a:rPr lang="en-US" sz="2000">
                <a:latin typeface="+mj-lt"/>
                <a:ea typeface="Tahoma" panose="020B0604030504040204" pitchFamily="34" charset="0"/>
                <a:cs typeface="Tahoma" panose="020B0604030504040204" pitchFamily="34" charset="0"/>
              </a:rPr>
              <a:t>AGENDA ITEM</a:t>
            </a:r>
          </a:p>
        </p:txBody>
      </p:sp>
      <p:sp>
        <p:nvSpPr>
          <p:cNvPr id="9" name="Freeform 8">
            <a:extLst>
              <a:ext uri="{FF2B5EF4-FFF2-40B4-BE49-F238E27FC236}">
                <a16:creationId xmlns:a16="http://schemas.microsoft.com/office/drawing/2014/main" id="{8F916133-BAB0-4E18-8CDD-4D070D9292DA}"/>
              </a:ext>
            </a:extLst>
          </p:cNvPr>
          <p:cNvSpPr/>
          <p:nvPr/>
        </p:nvSpPr>
        <p:spPr>
          <a:xfrm>
            <a:off x="7282543" y="0"/>
            <a:ext cx="4911471" cy="6870319"/>
          </a:xfrm>
          <a:custGeom>
            <a:avLst/>
            <a:gdLst>
              <a:gd name="connsiteX0" fmla="*/ 0 w 4911471"/>
              <a:gd name="connsiteY0" fmla="*/ 0 h 6870319"/>
              <a:gd name="connsiteX1" fmla="*/ 4243959 w 4911471"/>
              <a:gd name="connsiteY1" fmla="*/ 6870319 h 6870319"/>
              <a:gd name="connsiteX2" fmla="*/ 4911471 w 4911471"/>
              <a:gd name="connsiteY2" fmla="*/ 6870319 h 6870319"/>
              <a:gd name="connsiteX3" fmla="*/ 4911471 w 4911471"/>
              <a:gd name="connsiteY3" fmla="*/ 3175 h 6870319"/>
              <a:gd name="connsiteX4" fmla="*/ 0 w 4911471"/>
              <a:gd name="connsiteY4" fmla="*/ 0 h 6870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11471" h="6870319">
                <a:moveTo>
                  <a:pt x="0" y="0"/>
                </a:moveTo>
                <a:lnTo>
                  <a:pt x="4243959" y="6870319"/>
                </a:lnTo>
                <a:lnTo>
                  <a:pt x="4911471" y="6870319"/>
                </a:lnTo>
                <a:lnTo>
                  <a:pt x="4911471" y="3175"/>
                </a:lnTo>
                <a:lnTo>
                  <a:pt x="0" y="0"/>
                </a:lnTo>
                <a:close/>
              </a:path>
            </a:pathLst>
          </a:custGeom>
          <a:solidFill>
            <a:schemeClr val="tx1">
              <a:alpha val="20698"/>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p>
            <a:pPr algn="ctr">
              <a:lnSpc>
                <a:spcPct val="110000"/>
              </a:lnSpc>
              <a:spcBef>
                <a:spcPts val="92"/>
              </a:spcBef>
              <a:spcAft>
                <a:spcPts val="92"/>
              </a:spcAft>
            </a:pPr>
            <a:endParaRPr lang="en-US" sz="923">
              <a:solidFill>
                <a:schemeClr val="tx1"/>
              </a:solidFill>
            </a:endParaRPr>
          </a:p>
        </p:txBody>
      </p:sp>
      <p:sp>
        <p:nvSpPr>
          <p:cNvPr id="2" name="Graphic 64">
            <a:extLst>
              <a:ext uri="{FF2B5EF4-FFF2-40B4-BE49-F238E27FC236}">
                <a16:creationId xmlns:a16="http://schemas.microsoft.com/office/drawing/2014/main" id="{C37055A3-0518-9A8A-0C04-027C6CE6C9F7}"/>
              </a:ext>
            </a:extLst>
          </p:cNvPr>
          <p:cNvSpPr/>
          <p:nvPr/>
        </p:nvSpPr>
        <p:spPr>
          <a:xfrm>
            <a:off x="209511" y="923680"/>
            <a:ext cx="10009519" cy="1141126"/>
          </a:xfrm>
          <a:custGeom>
            <a:avLst/>
            <a:gdLst>
              <a:gd name="connsiteX0" fmla="*/ 7482459 w 7482459"/>
              <a:gd name="connsiteY0" fmla="*/ 0 h 963549"/>
              <a:gd name="connsiteX1" fmla="*/ 439579 w 7482459"/>
              <a:gd name="connsiteY1" fmla="*/ 0 h 963549"/>
              <a:gd name="connsiteX2" fmla="*/ 399955 w 7482459"/>
              <a:gd name="connsiteY2" fmla="*/ 72009 h 963549"/>
              <a:gd name="connsiteX3" fmla="*/ 351377 w 7482459"/>
              <a:gd name="connsiteY3" fmla="*/ 72390 h 963549"/>
              <a:gd name="connsiteX4" fmla="*/ 307467 w 7482459"/>
              <a:gd name="connsiteY4" fmla="*/ 0 h 963549"/>
              <a:gd name="connsiteX5" fmla="*/ 118967 w 7482459"/>
              <a:gd name="connsiteY5" fmla="*/ 0 h 963549"/>
              <a:gd name="connsiteX6" fmla="*/ 0 w 7482459"/>
              <a:gd name="connsiteY6" fmla="*/ 199739 h 963549"/>
              <a:gd name="connsiteX7" fmla="*/ 0 w 7482459"/>
              <a:gd name="connsiteY7" fmla="*/ 342138 h 963549"/>
              <a:gd name="connsiteX8" fmla="*/ 78296 w 7482459"/>
              <a:gd name="connsiteY8" fmla="*/ 463772 h 963549"/>
              <a:gd name="connsiteX9" fmla="*/ 204216 w 7482459"/>
              <a:gd name="connsiteY9" fmla="*/ 463772 h 963549"/>
              <a:gd name="connsiteX10" fmla="*/ 219647 w 7482459"/>
              <a:gd name="connsiteY10" fmla="*/ 437007 h 963549"/>
              <a:gd name="connsiteX11" fmla="*/ 381000 w 7482459"/>
              <a:gd name="connsiteY11" fmla="*/ 437007 h 963549"/>
              <a:gd name="connsiteX12" fmla="*/ 399288 w 7482459"/>
              <a:gd name="connsiteY12" fmla="*/ 469773 h 963549"/>
              <a:gd name="connsiteX13" fmla="*/ 399288 w 7482459"/>
              <a:gd name="connsiteY13" fmla="*/ 568071 h 963549"/>
              <a:gd name="connsiteX14" fmla="*/ 434245 w 7482459"/>
              <a:gd name="connsiteY14" fmla="*/ 628841 h 963549"/>
              <a:gd name="connsiteX15" fmla="*/ 434054 w 7482459"/>
              <a:gd name="connsiteY15" fmla="*/ 693325 h 963549"/>
              <a:gd name="connsiteX16" fmla="*/ 492728 w 7482459"/>
              <a:gd name="connsiteY16" fmla="*/ 800005 h 963549"/>
              <a:gd name="connsiteX17" fmla="*/ 492728 w 7482459"/>
              <a:gd name="connsiteY17" fmla="*/ 884873 h 963549"/>
              <a:gd name="connsiteX18" fmla="*/ 559118 w 7482459"/>
              <a:gd name="connsiteY18" fmla="*/ 962978 h 963549"/>
              <a:gd name="connsiteX19" fmla="*/ 645414 w 7482459"/>
              <a:gd name="connsiteY19" fmla="*/ 963549 h 963549"/>
              <a:gd name="connsiteX20" fmla="*/ 688372 w 7482459"/>
              <a:gd name="connsiteY20" fmla="*/ 892112 h 963549"/>
              <a:gd name="connsiteX21" fmla="*/ 688372 w 7482459"/>
              <a:gd name="connsiteY21" fmla="*/ 837914 h 963549"/>
              <a:gd name="connsiteX22" fmla="*/ 784479 w 7482459"/>
              <a:gd name="connsiteY22" fmla="*/ 687229 h 963549"/>
              <a:gd name="connsiteX23" fmla="*/ 784479 w 7482459"/>
              <a:gd name="connsiteY23" fmla="*/ 586169 h 963549"/>
              <a:gd name="connsiteX24" fmla="*/ 831152 w 7482459"/>
              <a:gd name="connsiteY24" fmla="*/ 512636 h 963549"/>
              <a:gd name="connsiteX25" fmla="*/ 886968 w 7482459"/>
              <a:gd name="connsiteY25" fmla="*/ 513207 h 963549"/>
              <a:gd name="connsiteX26" fmla="*/ 979075 w 7482459"/>
              <a:gd name="connsiteY26" fmla="*/ 352139 h 963549"/>
              <a:gd name="connsiteX27" fmla="*/ 809530 w 7482459"/>
              <a:gd name="connsiteY27" fmla="*/ 352139 h 963549"/>
              <a:gd name="connsiteX28" fmla="*/ 761333 w 7482459"/>
              <a:gd name="connsiteY28" fmla="*/ 269367 h 963549"/>
              <a:gd name="connsiteX29" fmla="*/ 761429 w 7482459"/>
              <a:gd name="connsiteY29" fmla="*/ 189357 h 963549"/>
              <a:gd name="connsiteX30" fmla="*/ 681419 w 7482459"/>
              <a:gd name="connsiteY30" fmla="*/ 77438 h 963549"/>
              <a:gd name="connsiteX31" fmla="*/ 655511 w 7482459"/>
              <a:gd name="connsiteY31" fmla="*/ 77438 h 963549"/>
              <a:gd name="connsiteX32" fmla="*/ 487299 w 7482459"/>
              <a:gd name="connsiteY32" fmla="*/ 77438 h 963549"/>
              <a:gd name="connsiteX33" fmla="*/ 443293 w 7482459"/>
              <a:gd name="connsiteY33" fmla="*/ 153448 h 963549"/>
              <a:gd name="connsiteX34" fmla="*/ 316421 w 7482459"/>
              <a:gd name="connsiteY34" fmla="*/ 153448 h 963549"/>
              <a:gd name="connsiteX35" fmla="*/ 265843 w 7482459"/>
              <a:gd name="connsiteY35" fmla="*/ 67056 h 963549"/>
              <a:gd name="connsiteX36" fmla="*/ 159639 w 7482459"/>
              <a:gd name="connsiteY36" fmla="*/ 67056 h 963549"/>
              <a:gd name="connsiteX37" fmla="*/ 71914 w 7482459"/>
              <a:gd name="connsiteY37" fmla="*/ 225457 h 963549"/>
              <a:gd name="connsiteX38" fmla="*/ 71914 w 7482459"/>
              <a:gd name="connsiteY38" fmla="*/ 311753 h 963549"/>
              <a:gd name="connsiteX39" fmla="*/ 121825 w 7482459"/>
              <a:gd name="connsiteY39" fmla="*/ 393192 h 963549"/>
              <a:gd name="connsiteX40" fmla="*/ 160687 w 7482459"/>
              <a:gd name="connsiteY40" fmla="*/ 393192 h 963549"/>
              <a:gd name="connsiteX41" fmla="*/ 173260 w 7482459"/>
              <a:gd name="connsiteY41" fmla="*/ 370332 h 963549"/>
              <a:gd name="connsiteX42" fmla="*/ 416433 w 7482459"/>
              <a:gd name="connsiteY42" fmla="*/ 370332 h 963549"/>
              <a:gd name="connsiteX43" fmla="*/ 465392 w 7482459"/>
              <a:gd name="connsiteY43" fmla="*/ 455676 h 963549"/>
              <a:gd name="connsiteX44" fmla="*/ 465392 w 7482459"/>
              <a:gd name="connsiteY44" fmla="*/ 556736 h 963549"/>
              <a:gd name="connsiteX45" fmla="*/ 500443 w 7482459"/>
              <a:gd name="connsiteY45" fmla="*/ 616839 h 963549"/>
              <a:gd name="connsiteX46" fmla="*/ 500443 w 7482459"/>
              <a:gd name="connsiteY46" fmla="*/ 678275 h 963549"/>
              <a:gd name="connsiteX47" fmla="*/ 563309 w 7482459"/>
              <a:gd name="connsiteY47" fmla="*/ 783527 h 963549"/>
              <a:gd name="connsiteX48" fmla="*/ 563309 w 7482459"/>
              <a:gd name="connsiteY48" fmla="*/ 847344 h 963549"/>
              <a:gd name="connsiteX49" fmla="*/ 594932 w 7482459"/>
              <a:gd name="connsiteY49" fmla="*/ 888492 h 963549"/>
              <a:gd name="connsiteX50" fmla="*/ 609124 w 7482459"/>
              <a:gd name="connsiteY50" fmla="*/ 888492 h 963549"/>
              <a:gd name="connsiteX51" fmla="*/ 628460 w 7482459"/>
              <a:gd name="connsiteY51" fmla="*/ 856488 h 963549"/>
              <a:gd name="connsiteX52" fmla="*/ 628460 w 7482459"/>
              <a:gd name="connsiteY52" fmla="*/ 810292 h 963549"/>
              <a:gd name="connsiteX53" fmla="*/ 717899 w 7482459"/>
              <a:gd name="connsiteY53" fmla="*/ 667226 h 963549"/>
              <a:gd name="connsiteX54" fmla="*/ 718566 w 7482459"/>
              <a:gd name="connsiteY54" fmla="*/ 556165 h 963549"/>
              <a:gd name="connsiteX55" fmla="*/ 790956 w 7482459"/>
              <a:gd name="connsiteY55" fmla="*/ 448056 h 963549"/>
              <a:gd name="connsiteX56" fmla="*/ 843725 w 7482459"/>
              <a:gd name="connsiteY56" fmla="*/ 447770 h 963549"/>
              <a:gd name="connsiteX57" fmla="*/ 861060 w 7482459"/>
              <a:gd name="connsiteY57" fmla="*/ 419957 h 963549"/>
              <a:gd name="connsiteX58" fmla="*/ 767239 w 7482459"/>
              <a:gd name="connsiteY58" fmla="*/ 419957 h 963549"/>
              <a:gd name="connsiteX59" fmla="*/ 691229 w 7482459"/>
              <a:gd name="connsiteY59" fmla="*/ 291370 h 963549"/>
              <a:gd name="connsiteX60" fmla="*/ 689229 w 7482459"/>
              <a:gd name="connsiteY60" fmla="*/ 210407 h 963549"/>
              <a:gd name="connsiteX61" fmla="*/ 640271 w 7482459"/>
              <a:gd name="connsiteY61" fmla="*/ 144399 h 963549"/>
              <a:gd name="connsiteX62" fmla="*/ 532352 w 7482459"/>
              <a:gd name="connsiteY62" fmla="*/ 143447 h 963549"/>
              <a:gd name="connsiteX63" fmla="*/ 483108 w 7482459"/>
              <a:gd name="connsiteY63" fmla="*/ 228410 h 963549"/>
              <a:gd name="connsiteX64" fmla="*/ 271082 w 7482459"/>
              <a:gd name="connsiteY64" fmla="*/ 228410 h 963549"/>
              <a:gd name="connsiteX65" fmla="*/ 227743 w 7482459"/>
              <a:gd name="connsiteY65" fmla="*/ 156782 h 963549"/>
              <a:gd name="connsiteX66" fmla="*/ 200216 w 7482459"/>
              <a:gd name="connsiteY66" fmla="*/ 156782 h 963549"/>
              <a:gd name="connsiteX67" fmla="*/ 152019 w 7482459"/>
              <a:gd name="connsiteY67" fmla="*/ 248126 h 963549"/>
              <a:gd name="connsiteX68" fmla="*/ 150781 w 7482459"/>
              <a:gd name="connsiteY68" fmla="*/ 298990 h 963549"/>
              <a:gd name="connsiteX69" fmla="*/ 153638 w 7482459"/>
              <a:gd name="connsiteY69" fmla="*/ 303562 h 963549"/>
              <a:gd name="connsiteX70" fmla="*/ 157353 w 7482459"/>
              <a:gd name="connsiteY70" fmla="*/ 303467 h 963549"/>
              <a:gd name="connsiteX71" fmla="*/ 161068 w 7482459"/>
              <a:gd name="connsiteY71" fmla="*/ 298990 h 963549"/>
              <a:gd name="connsiteX72" fmla="*/ 525304 w 7482459"/>
              <a:gd name="connsiteY72" fmla="*/ 299180 h 963549"/>
              <a:gd name="connsiteX73" fmla="*/ 578739 w 7482459"/>
              <a:gd name="connsiteY73" fmla="*/ 213741 h 963549"/>
              <a:gd name="connsiteX74" fmla="*/ 607314 w 7482459"/>
              <a:gd name="connsiteY74" fmla="*/ 213741 h 963549"/>
              <a:gd name="connsiteX75" fmla="*/ 629317 w 7482459"/>
              <a:gd name="connsiteY75" fmla="*/ 242697 h 963549"/>
              <a:gd name="connsiteX76" fmla="*/ 629317 w 7482459"/>
              <a:gd name="connsiteY76" fmla="*/ 322326 h 963549"/>
              <a:gd name="connsiteX77" fmla="*/ 704945 w 7482459"/>
              <a:gd name="connsiteY77" fmla="*/ 449294 h 963549"/>
              <a:gd name="connsiteX78" fmla="*/ 648938 w 7482459"/>
              <a:gd name="connsiteY78" fmla="*/ 533400 h 963549"/>
              <a:gd name="connsiteX79" fmla="*/ 647510 w 7482459"/>
              <a:gd name="connsiteY79" fmla="*/ 650558 h 963549"/>
              <a:gd name="connsiteX80" fmla="*/ 603409 w 7482459"/>
              <a:gd name="connsiteY80" fmla="*/ 716852 h 963549"/>
              <a:gd name="connsiteX81" fmla="*/ 563404 w 7482459"/>
              <a:gd name="connsiteY81" fmla="*/ 649700 h 963549"/>
              <a:gd name="connsiteX82" fmla="*/ 563404 w 7482459"/>
              <a:gd name="connsiteY82" fmla="*/ 578644 h 963549"/>
              <a:gd name="connsiteX83" fmla="*/ 537496 w 7482459"/>
              <a:gd name="connsiteY83" fmla="*/ 536258 h 963549"/>
              <a:gd name="connsiteX84" fmla="*/ 537496 w 7482459"/>
              <a:gd name="connsiteY84" fmla="*/ 436721 h 963549"/>
              <a:gd name="connsiteX85" fmla="*/ 498824 w 7482459"/>
              <a:gd name="connsiteY85" fmla="*/ 368999 h 963549"/>
              <a:gd name="connsiteX86" fmla="*/ 581120 w 7482459"/>
              <a:gd name="connsiteY86" fmla="*/ 368999 h 963549"/>
              <a:gd name="connsiteX87" fmla="*/ 627698 w 7482459"/>
              <a:gd name="connsiteY87" fmla="*/ 443579 h 963549"/>
              <a:gd name="connsiteX88" fmla="*/ 592550 w 7482459"/>
              <a:gd name="connsiteY88" fmla="*/ 496729 h 963549"/>
              <a:gd name="connsiteX0" fmla="*/ 8451880 w 8451880"/>
              <a:gd name="connsiteY0" fmla="*/ 0 h 963549"/>
              <a:gd name="connsiteX1" fmla="*/ 439579 w 8451880"/>
              <a:gd name="connsiteY1" fmla="*/ 0 h 963549"/>
              <a:gd name="connsiteX2" fmla="*/ 399955 w 8451880"/>
              <a:gd name="connsiteY2" fmla="*/ 72009 h 963549"/>
              <a:gd name="connsiteX3" fmla="*/ 351377 w 8451880"/>
              <a:gd name="connsiteY3" fmla="*/ 72390 h 963549"/>
              <a:gd name="connsiteX4" fmla="*/ 307467 w 8451880"/>
              <a:gd name="connsiteY4" fmla="*/ 0 h 963549"/>
              <a:gd name="connsiteX5" fmla="*/ 118967 w 8451880"/>
              <a:gd name="connsiteY5" fmla="*/ 0 h 963549"/>
              <a:gd name="connsiteX6" fmla="*/ 0 w 8451880"/>
              <a:gd name="connsiteY6" fmla="*/ 199739 h 963549"/>
              <a:gd name="connsiteX7" fmla="*/ 0 w 8451880"/>
              <a:gd name="connsiteY7" fmla="*/ 342138 h 963549"/>
              <a:gd name="connsiteX8" fmla="*/ 78296 w 8451880"/>
              <a:gd name="connsiteY8" fmla="*/ 463772 h 963549"/>
              <a:gd name="connsiteX9" fmla="*/ 204216 w 8451880"/>
              <a:gd name="connsiteY9" fmla="*/ 463772 h 963549"/>
              <a:gd name="connsiteX10" fmla="*/ 219647 w 8451880"/>
              <a:gd name="connsiteY10" fmla="*/ 437007 h 963549"/>
              <a:gd name="connsiteX11" fmla="*/ 381000 w 8451880"/>
              <a:gd name="connsiteY11" fmla="*/ 437007 h 963549"/>
              <a:gd name="connsiteX12" fmla="*/ 399288 w 8451880"/>
              <a:gd name="connsiteY12" fmla="*/ 469773 h 963549"/>
              <a:gd name="connsiteX13" fmla="*/ 399288 w 8451880"/>
              <a:gd name="connsiteY13" fmla="*/ 568071 h 963549"/>
              <a:gd name="connsiteX14" fmla="*/ 434245 w 8451880"/>
              <a:gd name="connsiteY14" fmla="*/ 628841 h 963549"/>
              <a:gd name="connsiteX15" fmla="*/ 434054 w 8451880"/>
              <a:gd name="connsiteY15" fmla="*/ 693325 h 963549"/>
              <a:gd name="connsiteX16" fmla="*/ 492728 w 8451880"/>
              <a:gd name="connsiteY16" fmla="*/ 800005 h 963549"/>
              <a:gd name="connsiteX17" fmla="*/ 492728 w 8451880"/>
              <a:gd name="connsiteY17" fmla="*/ 884873 h 963549"/>
              <a:gd name="connsiteX18" fmla="*/ 559118 w 8451880"/>
              <a:gd name="connsiteY18" fmla="*/ 962978 h 963549"/>
              <a:gd name="connsiteX19" fmla="*/ 645414 w 8451880"/>
              <a:gd name="connsiteY19" fmla="*/ 963549 h 963549"/>
              <a:gd name="connsiteX20" fmla="*/ 688372 w 8451880"/>
              <a:gd name="connsiteY20" fmla="*/ 892112 h 963549"/>
              <a:gd name="connsiteX21" fmla="*/ 688372 w 8451880"/>
              <a:gd name="connsiteY21" fmla="*/ 837914 h 963549"/>
              <a:gd name="connsiteX22" fmla="*/ 784479 w 8451880"/>
              <a:gd name="connsiteY22" fmla="*/ 687229 h 963549"/>
              <a:gd name="connsiteX23" fmla="*/ 784479 w 8451880"/>
              <a:gd name="connsiteY23" fmla="*/ 586169 h 963549"/>
              <a:gd name="connsiteX24" fmla="*/ 831152 w 8451880"/>
              <a:gd name="connsiteY24" fmla="*/ 512636 h 963549"/>
              <a:gd name="connsiteX25" fmla="*/ 886968 w 8451880"/>
              <a:gd name="connsiteY25" fmla="*/ 513207 h 963549"/>
              <a:gd name="connsiteX26" fmla="*/ 979075 w 8451880"/>
              <a:gd name="connsiteY26" fmla="*/ 352139 h 963549"/>
              <a:gd name="connsiteX27" fmla="*/ 809530 w 8451880"/>
              <a:gd name="connsiteY27" fmla="*/ 352139 h 963549"/>
              <a:gd name="connsiteX28" fmla="*/ 761333 w 8451880"/>
              <a:gd name="connsiteY28" fmla="*/ 269367 h 963549"/>
              <a:gd name="connsiteX29" fmla="*/ 761429 w 8451880"/>
              <a:gd name="connsiteY29" fmla="*/ 189357 h 963549"/>
              <a:gd name="connsiteX30" fmla="*/ 681419 w 8451880"/>
              <a:gd name="connsiteY30" fmla="*/ 77438 h 963549"/>
              <a:gd name="connsiteX31" fmla="*/ 655511 w 8451880"/>
              <a:gd name="connsiteY31" fmla="*/ 77438 h 963549"/>
              <a:gd name="connsiteX32" fmla="*/ 487299 w 8451880"/>
              <a:gd name="connsiteY32" fmla="*/ 77438 h 963549"/>
              <a:gd name="connsiteX33" fmla="*/ 443293 w 8451880"/>
              <a:gd name="connsiteY33" fmla="*/ 153448 h 963549"/>
              <a:gd name="connsiteX34" fmla="*/ 316421 w 8451880"/>
              <a:gd name="connsiteY34" fmla="*/ 153448 h 963549"/>
              <a:gd name="connsiteX35" fmla="*/ 265843 w 8451880"/>
              <a:gd name="connsiteY35" fmla="*/ 67056 h 963549"/>
              <a:gd name="connsiteX36" fmla="*/ 159639 w 8451880"/>
              <a:gd name="connsiteY36" fmla="*/ 67056 h 963549"/>
              <a:gd name="connsiteX37" fmla="*/ 71914 w 8451880"/>
              <a:gd name="connsiteY37" fmla="*/ 225457 h 963549"/>
              <a:gd name="connsiteX38" fmla="*/ 71914 w 8451880"/>
              <a:gd name="connsiteY38" fmla="*/ 311753 h 963549"/>
              <a:gd name="connsiteX39" fmla="*/ 121825 w 8451880"/>
              <a:gd name="connsiteY39" fmla="*/ 393192 h 963549"/>
              <a:gd name="connsiteX40" fmla="*/ 160687 w 8451880"/>
              <a:gd name="connsiteY40" fmla="*/ 393192 h 963549"/>
              <a:gd name="connsiteX41" fmla="*/ 173260 w 8451880"/>
              <a:gd name="connsiteY41" fmla="*/ 370332 h 963549"/>
              <a:gd name="connsiteX42" fmla="*/ 416433 w 8451880"/>
              <a:gd name="connsiteY42" fmla="*/ 370332 h 963549"/>
              <a:gd name="connsiteX43" fmla="*/ 465392 w 8451880"/>
              <a:gd name="connsiteY43" fmla="*/ 455676 h 963549"/>
              <a:gd name="connsiteX44" fmla="*/ 465392 w 8451880"/>
              <a:gd name="connsiteY44" fmla="*/ 556736 h 963549"/>
              <a:gd name="connsiteX45" fmla="*/ 500443 w 8451880"/>
              <a:gd name="connsiteY45" fmla="*/ 616839 h 963549"/>
              <a:gd name="connsiteX46" fmla="*/ 500443 w 8451880"/>
              <a:gd name="connsiteY46" fmla="*/ 678275 h 963549"/>
              <a:gd name="connsiteX47" fmla="*/ 563309 w 8451880"/>
              <a:gd name="connsiteY47" fmla="*/ 783527 h 963549"/>
              <a:gd name="connsiteX48" fmla="*/ 563309 w 8451880"/>
              <a:gd name="connsiteY48" fmla="*/ 847344 h 963549"/>
              <a:gd name="connsiteX49" fmla="*/ 594932 w 8451880"/>
              <a:gd name="connsiteY49" fmla="*/ 888492 h 963549"/>
              <a:gd name="connsiteX50" fmla="*/ 609124 w 8451880"/>
              <a:gd name="connsiteY50" fmla="*/ 888492 h 963549"/>
              <a:gd name="connsiteX51" fmla="*/ 628460 w 8451880"/>
              <a:gd name="connsiteY51" fmla="*/ 856488 h 963549"/>
              <a:gd name="connsiteX52" fmla="*/ 628460 w 8451880"/>
              <a:gd name="connsiteY52" fmla="*/ 810292 h 963549"/>
              <a:gd name="connsiteX53" fmla="*/ 717899 w 8451880"/>
              <a:gd name="connsiteY53" fmla="*/ 667226 h 963549"/>
              <a:gd name="connsiteX54" fmla="*/ 718566 w 8451880"/>
              <a:gd name="connsiteY54" fmla="*/ 556165 h 963549"/>
              <a:gd name="connsiteX55" fmla="*/ 790956 w 8451880"/>
              <a:gd name="connsiteY55" fmla="*/ 448056 h 963549"/>
              <a:gd name="connsiteX56" fmla="*/ 843725 w 8451880"/>
              <a:gd name="connsiteY56" fmla="*/ 447770 h 963549"/>
              <a:gd name="connsiteX57" fmla="*/ 861060 w 8451880"/>
              <a:gd name="connsiteY57" fmla="*/ 419957 h 963549"/>
              <a:gd name="connsiteX58" fmla="*/ 767239 w 8451880"/>
              <a:gd name="connsiteY58" fmla="*/ 419957 h 963549"/>
              <a:gd name="connsiteX59" fmla="*/ 691229 w 8451880"/>
              <a:gd name="connsiteY59" fmla="*/ 291370 h 963549"/>
              <a:gd name="connsiteX60" fmla="*/ 689229 w 8451880"/>
              <a:gd name="connsiteY60" fmla="*/ 210407 h 963549"/>
              <a:gd name="connsiteX61" fmla="*/ 640271 w 8451880"/>
              <a:gd name="connsiteY61" fmla="*/ 144399 h 963549"/>
              <a:gd name="connsiteX62" fmla="*/ 532352 w 8451880"/>
              <a:gd name="connsiteY62" fmla="*/ 143447 h 963549"/>
              <a:gd name="connsiteX63" fmla="*/ 483108 w 8451880"/>
              <a:gd name="connsiteY63" fmla="*/ 228410 h 963549"/>
              <a:gd name="connsiteX64" fmla="*/ 271082 w 8451880"/>
              <a:gd name="connsiteY64" fmla="*/ 228410 h 963549"/>
              <a:gd name="connsiteX65" fmla="*/ 227743 w 8451880"/>
              <a:gd name="connsiteY65" fmla="*/ 156782 h 963549"/>
              <a:gd name="connsiteX66" fmla="*/ 200216 w 8451880"/>
              <a:gd name="connsiteY66" fmla="*/ 156782 h 963549"/>
              <a:gd name="connsiteX67" fmla="*/ 152019 w 8451880"/>
              <a:gd name="connsiteY67" fmla="*/ 248126 h 963549"/>
              <a:gd name="connsiteX68" fmla="*/ 150781 w 8451880"/>
              <a:gd name="connsiteY68" fmla="*/ 298990 h 963549"/>
              <a:gd name="connsiteX69" fmla="*/ 153638 w 8451880"/>
              <a:gd name="connsiteY69" fmla="*/ 303562 h 963549"/>
              <a:gd name="connsiteX70" fmla="*/ 157353 w 8451880"/>
              <a:gd name="connsiteY70" fmla="*/ 303467 h 963549"/>
              <a:gd name="connsiteX71" fmla="*/ 161068 w 8451880"/>
              <a:gd name="connsiteY71" fmla="*/ 298990 h 963549"/>
              <a:gd name="connsiteX72" fmla="*/ 525304 w 8451880"/>
              <a:gd name="connsiteY72" fmla="*/ 299180 h 963549"/>
              <a:gd name="connsiteX73" fmla="*/ 578739 w 8451880"/>
              <a:gd name="connsiteY73" fmla="*/ 213741 h 963549"/>
              <a:gd name="connsiteX74" fmla="*/ 607314 w 8451880"/>
              <a:gd name="connsiteY74" fmla="*/ 213741 h 963549"/>
              <a:gd name="connsiteX75" fmla="*/ 629317 w 8451880"/>
              <a:gd name="connsiteY75" fmla="*/ 242697 h 963549"/>
              <a:gd name="connsiteX76" fmla="*/ 629317 w 8451880"/>
              <a:gd name="connsiteY76" fmla="*/ 322326 h 963549"/>
              <a:gd name="connsiteX77" fmla="*/ 704945 w 8451880"/>
              <a:gd name="connsiteY77" fmla="*/ 449294 h 963549"/>
              <a:gd name="connsiteX78" fmla="*/ 648938 w 8451880"/>
              <a:gd name="connsiteY78" fmla="*/ 533400 h 963549"/>
              <a:gd name="connsiteX79" fmla="*/ 647510 w 8451880"/>
              <a:gd name="connsiteY79" fmla="*/ 650558 h 963549"/>
              <a:gd name="connsiteX80" fmla="*/ 603409 w 8451880"/>
              <a:gd name="connsiteY80" fmla="*/ 716852 h 963549"/>
              <a:gd name="connsiteX81" fmla="*/ 563404 w 8451880"/>
              <a:gd name="connsiteY81" fmla="*/ 649700 h 963549"/>
              <a:gd name="connsiteX82" fmla="*/ 563404 w 8451880"/>
              <a:gd name="connsiteY82" fmla="*/ 578644 h 963549"/>
              <a:gd name="connsiteX83" fmla="*/ 537496 w 8451880"/>
              <a:gd name="connsiteY83" fmla="*/ 536258 h 963549"/>
              <a:gd name="connsiteX84" fmla="*/ 537496 w 8451880"/>
              <a:gd name="connsiteY84" fmla="*/ 436721 h 963549"/>
              <a:gd name="connsiteX85" fmla="*/ 498824 w 8451880"/>
              <a:gd name="connsiteY85" fmla="*/ 368999 h 963549"/>
              <a:gd name="connsiteX86" fmla="*/ 581120 w 8451880"/>
              <a:gd name="connsiteY86" fmla="*/ 368999 h 963549"/>
              <a:gd name="connsiteX87" fmla="*/ 627698 w 8451880"/>
              <a:gd name="connsiteY87" fmla="*/ 443579 h 963549"/>
              <a:gd name="connsiteX88" fmla="*/ 592550 w 8451880"/>
              <a:gd name="connsiteY88" fmla="*/ 496729 h 963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8451880" h="963549">
                <a:moveTo>
                  <a:pt x="8451880" y="0"/>
                </a:moveTo>
                <a:lnTo>
                  <a:pt x="439579" y="0"/>
                </a:lnTo>
                <a:lnTo>
                  <a:pt x="399955" y="72009"/>
                </a:lnTo>
                <a:lnTo>
                  <a:pt x="351377" y="72390"/>
                </a:lnTo>
                <a:lnTo>
                  <a:pt x="307467" y="0"/>
                </a:lnTo>
                <a:lnTo>
                  <a:pt x="118967" y="0"/>
                </a:lnTo>
                <a:lnTo>
                  <a:pt x="0" y="199739"/>
                </a:lnTo>
                <a:lnTo>
                  <a:pt x="0" y="342138"/>
                </a:lnTo>
                <a:lnTo>
                  <a:pt x="78296" y="463772"/>
                </a:lnTo>
                <a:lnTo>
                  <a:pt x="204216" y="463772"/>
                </a:lnTo>
                <a:lnTo>
                  <a:pt x="219647" y="437007"/>
                </a:lnTo>
                <a:lnTo>
                  <a:pt x="381000" y="437007"/>
                </a:lnTo>
                <a:lnTo>
                  <a:pt x="399288" y="469773"/>
                </a:lnTo>
                <a:lnTo>
                  <a:pt x="399288" y="568071"/>
                </a:lnTo>
                <a:lnTo>
                  <a:pt x="434245" y="628841"/>
                </a:lnTo>
                <a:cubicBezTo>
                  <a:pt x="434181" y="650336"/>
                  <a:pt x="434118" y="671830"/>
                  <a:pt x="434054" y="693325"/>
                </a:cubicBezTo>
                <a:lnTo>
                  <a:pt x="492728" y="800005"/>
                </a:lnTo>
                <a:lnTo>
                  <a:pt x="492728" y="884873"/>
                </a:lnTo>
                <a:lnTo>
                  <a:pt x="559118" y="962978"/>
                </a:lnTo>
                <a:lnTo>
                  <a:pt x="645414" y="963549"/>
                </a:lnTo>
                <a:lnTo>
                  <a:pt x="688372" y="892112"/>
                </a:lnTo>
                <a:lnTo>
                  <a:pt x="688372" y="837914"/>
                </a:lnTo>
                <a:lnTo>
                  <a:pt x="784479" y="687229"/>
                </a:lnTo>
                <a:lnTo>
                  <a:pt x="784479" y="586169"/>
                </a:lnTo>
                <a:lnTo>
                  <a:pt x="831152" y="512636"/>
                </a:lnTo>
                <a:lnTo>
                  <a:pt x="886968" y="513207"/>
                </a:lnTo>
                <a:lnTo>
                  <a:pt x="979075" y="352139"/>
                </a:lnTo>
                <a:lnTo>
                  <a:pt x="809530" y="352139"/>
                </a:lnTo>
                <a:lnTo>
                  <a:pt x="761333" y="269367"/>
                </a:lnTo>
                <a:lnTo>
                  <a:pt x="761429" y="189357"/>
                </a:lnTo>
                <a:lnTo>
                  <a:pt x="681419" y="77438"/>
                </a:lnTo>
                <a:lnTo>
                  <a:pt x="655511" y="77438"/>
                </a:lnTo>
                <a:lnTo>
                  <a:pt x="487299" y="77438"/>
                </a:lnTo>
                <a:lnTo>
                  <a:pt x="443293" y="153448"/>
                </a:lnTo>
                <a:lnTo>
                  <a:pt x="316421" y="153448"/>
                </a:lnTo>
                <a:lnTo>
                  <a:pt x="265843" y="67056"/>
                </a:lnTo>
                <a:lnTo>
                  <a:pt x="159639" y="67056"/>
                </a:lnTo>
                <a:lnTo>
                  <a:pt x="71914" y="225457"/>
                </a:lnTo>
                <a:lnTo>
                  <a:pt x="71914" y="311753"/>
                </a:lnTo>
                <a:lnTo>
                  <a:pt x="121825" y="393192"/>
                </a:lnTo>
                <a:lnTo>
                  <a:pt x="160687" y="393192"/>
                </a:lnTo>
                <a:lnTo>
                  <a:pt x="173260" y="370332"/>
                </a:lnTo>
                <a:lnTo>
                  <a:pt x="416433" y="370332"/>
                </a:lnTo>
                <a:lnTo>
                  <a:pt x="465392" y="455676"/>
                </a:lnTo>
                <a:lnTo>
                  <a:pt x="465392" y="556736"/>
                </a:lnTo>
                <a:lnTo>
                  <a:pt x="500443" y="616839"/>
                </a:lnTo>
                <a:lnTo>
                  <a:pt x="500443" y="678275"/>
                </a:lnTo>
                <a:lnTo>
                  <a:pt x="563309" y="783527"/>
                </a:lnTo>
                <a:lnTo>
                  <a:pt x="563309" y="847344"/>
                </a:lnTo>
                <a:lnTo>
                  <a:pt x="594932" y="888492"/>
                </a:lnTo>
                <a:lnTo>
                  <a:pt x="609124" y="888492"/>
                </a:lnTo>
                <a:lnTo>
                  <a:pt x="628460" y="856488"/>
                </a:lnTo>
                <a:lnTo>
                  <a:pt x="628460" y="810292"/>
                </a:lnTo>
                <a:lnTo>
                  <a:pt x="717899" y="667226"/>
                </a:lnTo>
                <a:cubicBezTo>
                  <a:pt x="718121" y="630206"/>
                  <a:pt x="718344" y="593185"/>
                  <a:pt x="718566" y="556165"/>
                </a:cubicBezTo>
                <a:lnTo>
                  <a:pt x="790956" y="448056"/>
                </a:lnTo>
                <a:lnTo>
                  <a:pt x="843725" y="447770"/>
                </a:lnTo>
                <a:lnTo>
                  <a:pt x="861060" y="419957"/>
                </a:lnTo>
                <a:lnTo>
                  <a:pt x="767239" y="419957"/>
                </a:lnTo>
                <a:lnTo>
                  <a:pt x="691229" y="291370"/>
                </a:lnTo>
                <a:cubicBezTo>
                  <a:pt x="690562" y="264382"/>
                  <a:pt x="689896" y="237395"/>
                  <a:pt x="689229" y="210407"/>
                </a:cubicBezTo>
                <a:lnTo>
                  <a:pt x="640271" y="144399"/>
                </a:lnTo>
                <a:lnTo>
                  <a:pt x="532352" y="143447"/>
                </a:lnTo>
                <a:lnTo>
                  <a:pt x="483108" y="228410"/>
                </a:lnTo>
                <a:lnTo>
                  <a:pt x="271082" y="228410"/>
                </a:lnTo>
                <a:lnTo>
                  <a:pt x="227743" y="156782"/>
                </a:lnTo>
                <a:lnTo>
                  <a:pt x="200216" y="156782"/>
                </a:lnTo>
                <a:lnTo>
                  <a:pt x="152019" y="248126"/>
                </a:lnTo>
                <a:cubicBezTo>
                  <a:pt x="151606" y="265081"/>
                  <a:pt x="151194" y="282035"/>
                  <a:pt x="150781" y="298990"/>
                </a:cubicBezTo>
                <a:lnTo>
                  <a:pt x="153638" y="303562"/>
                </a:lnTo>
                <a:lnTo>
                  <a:pt x="157353" y="303467"/>
                </a:lnTo>
                <a:lnTo>
                  <a:pt x="161068" y="298990"/>
                </a:lnTo>
                <a:lnTo>
                  <a:pt x="525304" y="299180"/>
                </a:lnTo>
                <a:lnTo>
                  <a:pt x="578739" y="213741"/>
                </a:lnTo>
                <a:lnTo>
                  <a:pt x="607314" y="213741"/>
                </a:lnTo>
                <a:lnTo>
                  <a:pt x="629317" y="242697"/>
                </a:lnTo>
                <a:lnTo>
                  <a:pt x="629317" y="322326"/>
                </a:lnTo>
                <a:lnTo>
                  <a:pt x="704945" y="449294"/>
                </a:lnTo>
                <a:lnTo>
                  <a:pt x="648938" y="533400"/>
                </a:lnTo>
                <a:lnTo>
                  <a:pt x="647510" y="650558"/>
                </a:lnTo>
                <a:lnTo>
                  <a:pt x="603409" y="716852"/>
                </a:lnTo>
                <a:lnTo>
                  <a:pt x="563404" y="649700"/>
                </a:lnTo>
                <a:lnTo>
                  <a:pt x="563404" y="578644"/>
                </a:lnTo>
                <a:lnTo>
                  <a:pt x="537496" y="536258"/>
                </a:lnTo>
                <a:lnTo>
                  <a:pt x="537496" y="436721"/>
                </a:lnTo>
                <a:lnTo>
                  <a:pt x="498824" y="368999"/>
                </a:lnTo>
                <a:lnTo>
                  <a:pt x="581120" y="368999"/>
                </a:lnTo>
                <a:lnTo>
                  <a:pt x="627698" y="443579"/>
                </a:lnTo>
                <a:lnTo>
                  <a:pt x="592550" y="496729"/>
                </a:lnTo>
              </a:path>
            </a:pathLst>
          </a:custGeom>
          <a:noFill/>
          <a:ln w="7144" cap="flat">
            <a:solidFill>
              <a:srgbClr val="E63C2B"/>
            </a:solidFill>
            <a:prstDash val="solid"/>
            <a:miter/>
          </a:ln>
        </p:spPr>
        <p:txBody>
          <a:bodyPr rtlCol="0" anchor="ctr"/>
          <a:lstStyle/>
          <a:p>
            <a:endParaRPr lang="en-US"/>
          </a:p>
        </p:txBody>
      </p:sp>
      <p:sp>
        <p:nvSpPr>
          <p:cNvPr id="3" name="Freeform 2">
            <a:extLst>
              <a:ext uri="{FF2B5EF4-FFF2-40B4-BE49-F238E27FC236}">
                <a16:creationId xmlns:a16="http://schemas.microsoft.com/office/drawing/2014/main" id="{4938AFD7-9AAD-E832-42B0-CA139FBC7801}"/>
              </a:ext>
            </a:extLst>
          </p:cNvPr>
          <p:cNvSpPr/>
          <p:nvPr/>
        </p:nvSpPr>
        <p:spPr>
          <a:xfrm>
            <a:off x="11521842" y="6474757"/>
            <a:ext cx="670159" cy="383241"/>
          </a:xfrm>
          <a:custGeom>
            <a:avLst/>
            <a:gdLst>
              <a:gd name="connsiteX0" fmla="*/ 221469 w 670159"/>
              <a:gd name="connsiteY0" fmla="*/ 0 h 383241"/>
              <a:gd name="connsiteX1" fmla="*/ 670159 w 670159"/>
              <a:gd name="connsiteY1" fmla="*/ 0 h 383241"/>
              <a:gd name="connsiteX2" fmla="*/ 670159 w 670159"/>
              <a:gd name="connsiteY2" fmla="*/ 214027 h 383241"/>
              <a:gd name="connsiteX3" fmla="*/ 670159 w 670159"/>
              <a:gd name="connsiteY3" fmla="*/ 383241 h 383241"/>
              <a:gd name="connsiteX4" fmla="*/ 0 w 670159"/>
              <a:gd name="connsiteY4" fmla="*/ 383241 h 383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0159" h="383241">
                <a:moveTo>
                  <a:pt x="221469" y="0"/>
                </a:moveTo>
                <a:lnTo>
                  <a:pt x="670159" y="0"/>
                </a:lnTo>
                <a:lnTo>
                  <a:pt x="670159" y="214027"/>
                </a:lnTo>
                <a:lnTo>
                  <a:pt x="670159" y="383241"/>
                </a:lnTo>
                <a:lnTo>
                  <a:pt x="0" y="383241"/>
                </a:lnTo>
                <a:close/>
              </a:path>
            </a:pathLst>
          </a:custGeom>
          <a:solidFill>
            <a:srgbClr val="E63C2B"/>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algn="ctr">
              <a:lnSpc>
                <a:spcPct val="110000"/>
              </a:lnSpc>
              <a:spcBef>
                <a:spcPts val="92"/>
              </a:spcBef>
              <a:spcAft>
                <a:spcPts val="92"/>
              </a:spcAft>
            </a:pPr>
            <a:endParaRPr lang="en-US" sz="923">
              <a:solidFill>
                <a:schemeClr val="tx1"/>
              </a:solidFill>
            </a:endParaRPr>
          </a:p>
        </p:txBody>
      </p:sp>
      <p:sp>
        <p:nvSpPr>
          <p:cNvPr id="4" name="Rectangle 3">
            <a:extLst>
              <a:ext uri="{FF2B5EF4-FFF2-40B4-BE49-F238E27FC236}">
                <a16:creationId xmlns:a16="http://schemas.microsoft.com/office/drawing/2014/main" id="{3AD35E6F-C541-D374-FB49-03D8E64073E3}"/>
              </a:ext>
            </a:extLst>
          </p:cNvPr>
          <p:cNvSpPr/>
          <p:nvPr/>
        </p:nvSpPr>
        <p:spPr>
          <a:xfrm>
            <a:off x="11588593" y="6534855"/>
            <a:ext cx="520704" cy="214315"/>
          </a:xfrm>
          <a:prstGeom prst="rect">
            <a:avLst/>
          </a:prstGeom>
        </p:spPr>
        <p:txBody>
          <a:bodyPr vert="horz" lIns="0" tIns="0" rIns="0" bIns="46012" rtlCol="0" anchor="b"/>
          <a:lstStyle/>
          <a:p>
            <a:pPr algn="r" fontAlgn="auto">
              <a:spcBef>
                <a:spcPts val="0"/>
              </a:spcBef>
              <a:spcAft>
                <a:spcPts val="0"/>
              </a:spcAft>
            </a:pPr>
            <a:fld id="{6ED65CF5-D76E-45E1-818D-9A8AC32524F3}" type="slidenum">
              <a:rPr lang="en-ZA" sz="900" b="1" smtClean="0">
                <a:solidFill>
                  <a:schemeClr val="bg1"/>
                </a:solidFill>
                <a:latin typeface="Tahoma"/>
              </a:rPr>
              <a:pPr algn="r" fontAlgn="auto">
                <a:spcBef>
                  <a:spcPts val="0"/>
                </a:spcBef>
                <a:spcAft>
                  <a:spcPts val="0"/>
                </a:spcAft>
              </a:pPr>
              <a:t>2</a:t>
            </a:fld>
            <a:endParaRPr lang="en-ZA" sz="767" b="1">
              <a:solidFill>
                <a:schemeClr val="bg1"/>
              </a:solidFill>
              <a:latin typeface="Tahoma"/>
            </a:endParaRPr>
          </a:p>
        </p:txBody>
      </p:sp>
      <p:pic>
        <p:nvPicPr>
          <p:cNvPr id="5" name="Picture 4">
            <a:extLst>
              <a:ext uri="{FF2B5EF4-FFF2-40B4-BE49-F238E27FC236}">
                <a16:creationId xmlns:a16="http://schemas.microsoft.com/office/drawing/2014/main" id="{00D190C1-ADE5-D0B0-A729-9F1FFB88477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372596" y="571621"/>
            <a:ext cx="1391803" cy="948397"/>
          </a:xfrm>
          <a:prstGeom prst="rect">
            <a:avLst/>
          </a:prstGeom>
        </p:spPr>
      </p:pic>
      <p:graphicFrame>
        <p:nvGraphicFramePr>
          <p:cNvPr id="7" name="Content Placeholder 9">
            <a:extLst>
              <a:ext uri="{FF2B5EF4-FFF2-40B4-BE49-F238E27FC236}">
                <a16:creationId xmlns:a16="http://schemas.microsoft.com/office/drawing/2014/main" id="{157B4DD3-B5C1-C2D9-7DA4-6D14132BA7B5}"/>
              </a:ext>
            </a:extLst>
          </p:cNvPr>
          <p:cNvGraphicFramePr>
            <a:graphicFrameLocks/>
          </p:cNvGraphicFramePr>
          <p:nvPr>
            <p:extLst>
              <p:ext uri="{D42A27DB-BD31-4B8C-83A1-F6EECF244321}">
                <p14:modId xmlns:p14="http://schemas.microsoft.com/office/powerpoint/2010/main" val="3257821182"/>
              </p:ext>
            </p:extLst>
          </p:nvPr>
        </p:nvGraphicFramePr>
        <p:xfrm>
          <a:off x="55945" y="998616"/>
          <a:ext cx="10092221" cy="5528495"/>
        </p:xfrm>
        <a:graphic>
          <a:graphicData uri="http://schemas.openxmlformats.org/drawingml/2006/table">
            <a:tbl>
              <a:tblPr/>
              <a:tblGrid>
                <a:gridCol w="649794">
                  <a:extLst>
                    <a:ext uri="{9D8B030D-6E8A-4147-A177-3AD203B41FA5}">
                      <a16:colId xmlns:a16="http://schemas.microsoft.com/office/drawing/2014/main" val="232578409"/>
                    </a:ext>
                  </a:extLst>
                </a:gridCol>
                <a:gridCol w="6471662">
                  <a:extLst>
                    <a:ext uri="{9D8B030D-6E8A-4147-A177-3AD203B41FA5}">
                      <a16:colId xmlns:a16="http://schemas.microsoft.com/office/drawing/2014/main" val="4196333590"/>
                    </a:ext>
                  </a:extLst>
                </a:gridCol>
                <a:gridCol w="2970765">
                  <a:extLst>
                    <a:ext uri="{9D8B030D-6E8A-4147-A177-3AD203B41FA5}">
                      <a16:colId xmlns:a16="http://schemas.microsoft.com/office/drawing/2014/main" val="2057434063"/>
                    </a:ext>
                  </a:extLst>
                </a:gridCol>
              </a:tblGrid>
              <a:tr h="288851">
                <a:tc>
                  <a:txBody>
                    <a:bodyPr/>
                    <a:lstStyle>
                      <a:lvl1pPr marL="0" algn="l" defTabSz="779173" rtl="0" eaLnBrk="1" latinLnBrk="0" hangingPunct="1">
                        <a:defRPr sz="1534" kern="1200">
                          <a:solidFill>
                            <a:schemeClr val="dk1"/>
                          </a:solidFill>
                          <a:latin typeface="Tahoma"/>
                        </a:defRPr>
                      </a:lvl1pPr>
                      <a:lvl2pPr marL="389586" algn="l" defTabSz="779173" rtl="0" eaLnBrk="1" latinLnBrk="0" hangingPunct="1">
                        <a:defRPr sz="1534" kern="1200">
                          <a:solidFill>
                            <a:schemeClr val="dk1"/>
                          </a:solidFill>
                          <a:latin typeface="Tahoma"/>
                        </a:defRPr>
                      </a:lvl2pPr>
                      <a:lvl3pPr marL="779173" algn="l" defTabSz="779173" rtl="0" eaLnBrk="1" latinLnBrk="0" hangingPunct="1">
                        <a:defRPr sz="1534" kern="1200">
                          <a:solidFill>
                            <a:schemeClr val="dk1"/>
                          </a:solidFill>
                          <a:latin typeface="Tahoma"/>
                        </a:defRPr>
                      </a:lvl3pPr>
                      <a:lvl4pPr marL="1168759" algn="l" defTabSz="779173" rtl="0" eaLnBrk="1" latinLnBrk="0" hangingPunct="1">
                        <a:defRPr sz="1534" kern="1200">
                          <a:solidFill>
                            <a:schemeClr val="dk1"/>
                          </a:solidFill>
                          <a:latin typeface="Tahoma"/>
                        </a:defRPr>
                      </a:lvl4pPr>
                      <a:lvl5pPr marL="1558345" algn="l" defTabSz="779173" rtl="0" eaLnBrk="1" latinLnBrk="0" hangingPunct="1">
                        <a:defRPr sz="1534" kern="1200">
                          <a:solidFill>
                            <a:schemeClr val="dk1"/>
                          </a:solidFill>
                          <a:latin typeface="Tahoma"/>
                        </a:defRPr>
                      </a:lvl5pPr>
                      <a:lvl6pPr marL="1947932" algn="l" defTabSz="779173" rtl="0" eaLnBrk="1" latinLnBrk="0" hangingPunct="1">
                        <a:defRPr sz="1534" kern="1200">
                          <a:solidFill>
                            <a:schemeClr val="dk1"/>
                          </a:solidFill>
                          <a:latin typeface="Tahoma"/>
                        </a:defRPr>
                      </a:lvl6pPr>
                      <a:lvl7pPr marL="2337518" algn="l" defTabSz="779173" rtl="0" eaLnBrk="1" latinLnBrk="0" hangingPunct="1">
                        <a:defRPr sz="1534" kern="1200">
                          <a:solidFill>
                            <a:schemeClr val="dk1"/>
                          </a:solidFill>
                          <a:latin typeface="Tahoma"/>
                        </a:defRPr>
                      </a:lvl7pPr>
                      <a:lvl8pPr marL="2727104" algn="l" defTabSz="779173" rtl="0" eaLnBrk="1" latinLnBrk="0" hangingPunct="1">
                        <a:defRPr sz="1534" kern="1200">
                          <a:solidFill>
                            <a:schemeClr val="dk1"/>
                          </a:solidFill>
                          <a:latin typeface="Tahoma"/>
                        </a:defRPr>
                      </a:lvl8pPr>
                      <a:lvl9pPr marL="3116691" algn="l" defTabSz="779173" rtl="0" eaLnBrk="1" latinLnBrk="0" hangingPunct="1">
                        <a:defRPr sz="1534" kern="1200">
                          <a:solidFill>
                            <a:schemeClr val="dk1"/>
                          </a:solidFill>
                          <a:latin typeface="Tahoma"/>
                        </a:defRPr>
                      </a:lvl9pPr>
                    </a:lstStyle>
                    <a:p>
                      <a:pPr algn="l" fontAlgn="b"/>
                      <a:r>
                        <a:rPr lang="en-ZA" sz="1600" b="1" u="none" strike="noStrike" dirty="0">
                          <a:effectLst/>
                        </a:rPr>
                        <a:t> No.</a:t>
                      </a:r>
                      <a:endParaRPr lang="en-ZA" sz="1600" b="1" i="0" u="none" strike="noStrike" dirty="0">
                        <a:solidFill>
                          <a:srgbClr val="000000"/>
                        </a:solidFill>
                        <a:effectLst/>
                        <a:latin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D8F29">
                        <a:tint val="20000"/>
                      </a:srgbClr>
                    </a:solidFill>
                  </a:tcPr>
                </a:tc>
                <a:tc>
                  <a:txBody>
                    <a:bodyPr/>
                    <a:lstStyle>
                      <a:lvl1pPr marL="0" algn="l" defTabSz="779173" rtl="0" eaLnBrk="1" latinLnBrk="0" hangingPunct="1">
                        <a:defRPr sz="1534" kern="1200">
                          <a:solidFill>
                            <a:schemeClr val="dk1"/>
                          </a:solidFill>
                          <a:latin typeface="Tahoma"/>
                        </a:defRPr>
                      </a:lvl1pPr>
                      <a:lvl2pPr marL="389586" algn="l" defTabSz="779173" rtl="0" eaLnBrk="1" latinLnBrk="0" hangingPunct="1">
                        <a:defRPr sz="1534" kern="1200">
                          <a:solidFill>
                            <a:schemeClr val="dk1"/>
                          </a:solidFill>
                          <a:latin typeface="Tahoma"/>
                        </a:defRPr>
                      </a:lvl2pPr>
                      <a:lvl3pPr marL="779173" algn="l" defTabSz="779173" rtl="0" eaLnBrk="1" latinLnBrk="0" hangingPunct="1">
                        <a:defRPr sz="1534" kern="1200">
                          <a:solidFill>
                            <a:schemeClr val="dk1"/>
                          </a:solidFill>
                          <a:latin typeface="Tahoma"/>
                        </a:defRPr>
                      </a:lvl3pPr>
                      <a:lvl4pPr marL="1168759" algn="l" defTabSz="779173" rtl="0" eaLnBrk="1" latinLnBrk="0" hangingPunct="1">
                        <a:defRPr sz="1534" kern="1200">
                          <a:solidFill>
                            <a:schemeClr val="dk1"/>
                          </a:solidFill>
                          <a:latin typeface="Tahoma"/>
                        </a:defRPr>
                      </a:lvl4pPr>
                      <a:lvl5pPr marL="1558345" algn="l" defTabSz="779173" rtl="0" eaLnBrk="1" latinLnBrk="0" hangingPunct="1">
                        <a:defRPr sz="1534" kern="1200">
                          <a:solidFill>
                            <a:schemeClr val="dk1"/>
                          </a:solidFill>
                          <a:latin typeface="Tahoma"/>
                        </a:defRPr>
                      </a:lvl5pPr>
                      <a:lvl6pPr marL="1947932" algn="l" defTabSz="779173" rtl="0" eaLnBrk="1" latinLnBrk="0" hangingPunct="1">
                        <a:defRPr sz="1534" kern="1200">
                          <a:solidFill>
                            <a:schemeClr val="dk1"/>
                          </a:solidFill>
                          <a:latin typeface="Tahoma"/>
                        </a:defRPr>
                      </a:lvl6pPr>
                      <a:lvl7pPr marL="2337518" algn="l" defTabSz="779173" rtl="0" eaLnBrk="1" latinLnBrk="0" hangingPunct="1">
                        <a:defRPr sz="1534" kern="1200">
                          <a:solidFill>
                            <a:schemeClr val="dk1"/>
                          </a:solidFill>
                          <a:latin typeface="Tahoma"/>
                        </a:defRPr>
                      </a:lvl7pPr>
                      <a:lvl8pPr marL="2727104" algn="l" defTabSz="779173" rtl="0" eaLnBrk="1" latinLnBrk="0" hangingPunct="1">
                        <a:defRPr sz="1534" kern="1200">
                          <a:solidFill>
                            <a:schemeClr val="dk1"/>
                          </a:solidFill>
                          <a:latin typeface="Tahoma"/>
                        </a:defRPr>
                      </a:lvl8pPr>
                      <a:lvl9pPr marL="3116691" algn="l" defTabSz="779173" rtl="0" eaLnBrk="1" latinLnBrk="0" hangingPunct="1">
                        <a:defRPr sz="1534" kern="1200">
                          <a:solidFill>
                            <a:schemeClr val="dk1"/>
                          </a:solidFill>
                          <a:latin typeface="Tahoma"/>
                        </a:defRPr>
                      </a:lvl9pPr>
                    </a:lstStyle>
                    <a:p>
                      <a:pPr algn="l" fontAlgn="b"/>
                      <a:r>
                        <a:rPr lang="en-ZA" sz="1600" b="1" u="none" strike="noStrike">
                          <a:effectLst/>
                        </a:rPr>
                        <a:t>Agenda Item</a:t>
                      </a:r>
                      <a:endParaRPr lang="en-ZA" sz="1600" b="1" i="0" u="none" strike="noStrike">
                        <a:solidFill>
                          <a:srgbClr val="000000"/>
                        </a:solidFill>
                        <a:effectLst/>
                        <a:latin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D8F29">
                        <a:tint val="20000"/>
                      </a:srgbClr>
                    </a:solidFill>
                  </a:tcPr>
                </a:tc>
                <a:tc>
                  <a:txBody>
                    <a:bodyPr/>
                    <a:lstStyle>
                      <a:lvl1pPr marL="0" algn="l" defTabSz="779173" rtl="0" eaLnBrk="1" latinLnBrk="0" hangingPunct="1">
                        <a:defRPr sz="1534" kern="1200">
                          <a:solidFill>
                            <a:schemeClr val="dk1"/>
                          </a:solidFill>
                          <a:latin typeface="Tahoma"/>
                        </a:defRPr>
                      </a:lvl1pPr>
                      <a:lvl2pPr marL="389586" algn="l" defTabSz="779173" rtl="0" eaLnBrk="1" latinLnBrk="0" hangingPunct="1">
                        <a:defRPr sz="1534" kern="1200">
                          <a:solidFill>
                            <a:schemeClr val="dk1"/>
                          </a:solidFill>
                          <a:latin typeface="Tahoma"/>
                        </a:defRPr>
                      </a:lvl2pPr>
                      <a:lvl3pPr marL="779173" algn="l" defTabSz="779173" rtl="0" eaLnBrk="1" latinLnBrk="0" hangingPunct="1">
                        <a:defRPr sz="1534" kern="1200">
                          <a:solidFill>
                            <a:schemeClr val="dk1"/>
                          </a:solidFill>
                          <a:latin typeface="Tahoma"/>
                        </a:defRPr>
                      </a:lvl3pPr>
                      <a:lvl4pPr marL="1168759" algn="l" defTabSz="779173" rtl="0" eaLnBrk="1" latinLnBrk="0" hangingPunct="1">
                        <a:defRPr sz="1534" kern="1200">
                          <a:solidFill>
                            <a:schemeClr val="dk1"/>
                          </a:solidFill>
                          <a:latin typeface="Tahoma"/>
                        </a:defRPr>
                      </a:lvl4pPr>
                      <a:lvl5pPr marL="1558345" algn="l" defTabSz="779173" rtl="0" eaLnBrk="1" latinLnBrk="0" hangingPunct="1">
                        <a:defRPr sz="1534" kern="1200">
                          <a:solidFill>
                            <a:schemeClr val="dk1"/>
                          </a:solidFill>
                          <a:latin typeface="Tahoma"/>
                        </a:defRPr>
                      </a:lvl5pPr>
                      <a:lvl6pPr marL="1947932" algn="l" defTabSz="779173" rtl="0" eaLnBrk="1" latinLnBrk="0" hangingPunct="1">
                        <a:defRPr sz="1534" kern="1200">
                          <a:solidFill>
                            <a:schemeClr val="dk1"/>
                          </a:solidFill>
                          <a:latin typeface="Tahoma"/>
                        </a:defRPr>
                      </a:lvl6pPr>
                      <a:lvl7pPr marL="2337518" algn="l" defTabSz="779173" rtl="0" eaLnBrk="1" latinLnBrk="0" hangingPunct="1">
                        <a:defRPr sz="1534" kern="1200">
                          <a:solidFill>
                            <a:schemeClr val="dk1"/>
                          </a:solidFill>
                          <a:latin typeface="Tahoma"/>
                        </a:defRPr>
                      </a:lvl7pPr>
                      <a:lvl8pPr marL="2727104" algn="l" defTabSz="779173" rtl="0" eaLnBrk="1" latinLnBrk="0" hangingPunct="1">
                        <a:defRPr sz="1534" kern="1200">
                          <a:solidFill>
                            <a:schemeClr val="dk1"/>
                          </a:solidFill>
                          <a:latin typeface="Tahoma"/>
                        </a:defRPr>
                      </a:lvl8pPr>
                      <a:lvl9pPr marL="3116691" algn="l" defTabSz="779173" rtl="0" eaLnBrk="1" latinLnBrk="0" hangingPunct="1">
                        <a:defRPr sz="1534" kern="1200">
                          <a:solidFill>
                            <a:schemeClr val="dk1"/>
                          </a:solidFill>
                          <a:latin typeface="Tahoma"/>
                        </a:defRPr>
                      </a:lvl9pPr>
                    </a:lstStyle>
                    <a:p>
                      <a:pPr algn="l" fontAlgn="b"/>
                      <a:r>
                        <a:rPr lang="en-ZA" sz="1600" b="1" u="none" strike="noStrike">
                          <a:effectLst/>
                        </a:rPr>
                        <a:t>Presenter</a:t>
                      </a:r>
                      <a:endParaRPr lang="en-ZA" sz="1600" b="1" i="0" u="none" strike="noStrike">
                        <a:solidFill>
                          <a:srgbClr val="000000"/>
                        </a:solidFill>
                        <a:effectLst/>
                        <a:latin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D8F29">
                        <a:tint val="20000"/>
                      </a:srgbClr>
                    </a:solidFill>
                  </a:tcPr>
                </a:tc>
                <a:extLst>
                  <a:ext uri="{0D108BD9-81ED-4DB2-BD59-A6C34878D82A}">
                    <a16:rowId xmlns:a16="http://schemas.microsoft.com/office/drawing/2014/main" val="93324295"/>
                  </a:ext>
                </a:extLst>
              </a:tr>
              <a:tr h="354134">
                <a:tc>
                  <a:txBody>
                    <a:bodyPr/>
                    <a:lstStyle>
                      <a:lvl1pPr marL="0" algn="l" defTabSz="779173" rtl="0" eaLnBrk="1" latinLnBrk="0" hangingPunct="1">
                        <a:defRPr sz="1534" kern="1200">
                          <a:solidFill>
                            <a:schemeClr val="dk1"/>
                          </a:solidFill>
                          <a:latin typeface="Tahoma"/>
                        </a:defRPr>
                      </a:lvl1pPr>
                      <a:lvl2pPr marL="389586" algn="l" defTabSz="779173" rtl="0" eaLnBrk="1" latinLnBrk="0" hangingPunct="1">
                        <a:defRPr sz="1534" kern="1200">
                          <a:solidFill>
                            <a:schemeClr val="dk1"/>
                          </a:solidFill>
                          <a:latin typeface="Tahoma"/>
                        </a:defRPr>
                      </a:lvl2pPr>
                      <a:lvl3pPr marL="779173" algn="l" defTabSz="779173" rtl="0" eaLnBrk="1" latinLnBrk="0" hangingPunct="1">
                        <a:defRPr sz="1534" kern="1200">
                          <a:solidFill>
                            <a:schemeClr val="dk1"/>
                          </a:solidFill>
                          <a:latin typeface="Tahoma"/>
                        </a:defRPr>
                      </a:lvl3pPr>
                      <a:lvl4pPr marL="1168759" algn="l" defTabSz="779173" rtl="0" eaLnBrk="1" latinLnBrk="0" hangingPunct="1">
                        <a:defRPr sz="1534" kern="1200">
                          <a:solidFill>
                            <a:schemeClr val="dk1"/>
                          </a:solidFill>
                          <a:latin typeface="Tahoma"/>
                        </a:defRPr>
                      </a:lvl4pPr>
                      <a:lvl5pPr marL="1558345" algn="l" defTabSz="779173" rtl="0" eaLnBrk="1" latinLnBrk="0" hangingPunct="1">
                        <a:defRPr sz="1534" kern="1200">
                          <a:solidFill>
                            <a:schemeClr val="dk1"/>
                          </a:solidFill>
                          <a:latin typeface="Tahoma"/>
                        </a:defRPr>
                      </a:lvl5pPr>
                      <a:lvl6pPr marL="1947932" algn="l" defTabSz="779173" rtl="0" eaLnBrk="1" latinLnBrk="0" hangingPunct="1">
                        <a:defRPr sz="1534" kern="1200">
                          <a:solidFill>
                            <a:schemeClr val="dk1"/>
                          </a:solidFill>
                          <a:latin typeface="Tahoma"/>
                        </a:defRPr>
                      </a:lvl6pPr>
                      <a:lvl7pPr marL="2337518" algn="l" defTabSz="779173" rtl="0" eaLnBrk="1" latinLnBrk="0" hangingPunct="1">
                        <a:defRPr sz="1534" kern="1200">
                          <a:solidFill>
                            <a:schemeClr val="dk1"/>
                          </a:solidFill>
                          <a:latin typeface="Tahoma"/>
                        </a:defRPr>
                      </a:lvl7pPr>
                      <a:lvl8pPr marL="2727104" algn="l" defTabSz="779173" rtl="0" eaLnBrk="1" latinLnBrk="0" hangingPunct="1">
                        <a:defRPr sz="1534" kern="1200">
                          <a:solidFill>
                            <a:schemeClr val="dk1"/>
                          </a:solidFill>
                          <a:latin typeface="Tahoma"/>
                        </a:defRPr>
                      </a:lvl8pPr>
                      <a:lvl9pPr marL="3116691" algn="l" defTabSz="779173" rtl="0" eaLnBrk="1" latinLnBrk="0" hangingPunct="1">
                        <a:defRPr sz="1534" kern="1200">
                          <a:solidFill>
                            <a:schemeClr val="dk1"/>
                          </a:solidFill>
                          <a:latin typeface="Tahoma"/>
                        </a:defRPr>
                      </a:lvl9pPr>
                    </a:lstStyle>
                    <a:p>
                      <a:pPr algn="l" fontAlgn="b">
                        <a:lnSpc>
                          <a:spcPct val="150000"/>
                        </a:lnSpc>
                      </a:pPr>
                      <a:r>
                        <a:rPr lang="en-ZA" sz="1600" u="none" strike="noStrike">
                          <a:effectLst/>
                        </a:rPr>
                        <a:t> 1</a:t>
                      </a:r>
                      <a:endParaRPr lang="en-ZA" sz="1600" b="0" i="0" u="none" strike="noStrike">
                        <a:solidFill>
                          <a:srgbClr val="000000"/>
                        </a:solidFill>
                        <a:effectLst/>
                        <a:latin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D8F29">
                        <a:tint val="20000"/>
                      </a:srgbClr>
                    </a:solidFill>
                  </a:tcPr>
                </a:tc>
                <a:tc>
                  <a:txBody>
                    <a:bodyPr/>
                    <a:lstStyle>
                      <a:lvl1pPr marL="0" algn="l" defTabSz="779173" rtl="0" eaLnBrk="1" latinLnBrk="0" hangingPunct="1">
                        <a:defRPr sz="1534" kern="1200">
                          <a:solidFill>
                            <a:schemeClr val="dk1"/>
                          </a:solidFill>
                          <a:latin typeface="Tahoma"/>
                        </a:defRPr>
                      </a:lvl1pPr>
                      <a:lvl2pPr marL="389586" algn="l" defTabSz="779173" rtl="0" eaLnBrk="1" latinLnBrk="0" hangingPunct="1">
                        <a:defRPr sz="1534" kern="1200">
                          <a:solidFill>
                            <a:schemeClr val="dk1"/>
                          </a:solidFill>
                          <a:latin typeface="Tahoma"/>
                        </a:defRPr>
                      </a:lvl2pPr>
                      <a:lvl3pPr marL="779173" algn="l" defTabSz="779173" rtl="0" eaLnBrk="1" latinLnBrk="0" hangingPunct="1">
                        <a:defRPr sz="1534" kern="1200">
                          <a:solidFill>
                            <a:schemeClr val="dk1"/>
                          </a:solidFill>
                          <a:latin typeface="Tahoma"/>
                        </a:defRPr>
                      </a:lvl3pPr>
                      <a:lvl4pPr marL="1168759" algn="l" defTabSz="779173" rtl="0" eaLnBrk="1" latinLnBrk="0" hangingPunct="1">
                        <a:defRPr sz="1534" kern="1200">
                          <a:solidFill>
                            <a:schemeClr val="dk1"/>
                          </a:solidFill>
                          <a:latin typeface="Tahoma"/>
                        </a:defRPr>
                      </a:lvl4pPr>
                      <a:lvl5pPr marL="1558345" algn="l" defTabSz="779173" rtl="0" eaLnBrk="1" latinLnBrk="0" hangingPunct="1">
                        <a:defRPr sz="1534" kern="1200">
                          <a:solidFill>
                            <a:schemeClr val="dk1"/>
                          </a:solidFill>
                          <a:latin typeface="Tahoma"/>
                        </a:defRPr>
                      </a:lvl5pPr>
                      <a:lvl6pPr marL="1947932" algn="l" defTabSz="779173" rtl="0" eaLnBrk="1" latinLnBrk="0" hangingPunct="1">
                        <a:defRPr sz="1534" kern="1200">
                          <a:solidFill>
                            <a:schemeClr val="dk1"/>
                          </a:solidFill>
                          <a:latin typeface="Tahoma"/>
                        </a:defRPr>
                      </a:lvl6pPr>
                      <a:lvl7pPr marL="2337518" algn="l" defTabSz="779173" rtl="0" eaLnBrk="1" latinLnBrk="0" hangingPunct="1">
                        <a:defRPr sz="1534" kern="1200">
                          <a:solidFill>
                            <a:schemeClr val="dk1"/>
                          </a:solidFill>
                          <a:latin typeface="Tahoma"/>
                        </a:defRPr>
                      </a:lvl7pPr>
                      <a:lvl8pPr marL="2727104" algn="l" defTabSz="779173" rtl="0" eaLnBrk="1" latinLnBrk="0" hangingPunct="1">
                        <a:defRPr sz="1534" kern="1200">
                          <a:solidFill>
                            <a:schemeClr val="dk1"/>
                          </a:solidFill>
                          <a:latin typeface="Tahoma"/>
                        </a:defRPr>
                      </a:lvl8pPr>
                      <a:lvl9pPr marL="3116691" algn="l" defTabSz="779173" rtl="0" eaLnBrk="1" latinLnBrk="0" hangingPunct="1">
                        <a:defRPr sz="1534" kern="1200">
                          <a:solidFill>
                            <a:schemeClr val="dk1"/>
                          </a:solidFill>
                          <a:latin typeface="Tahoma"/>
                        </a:defRPr>
                      </a:lvl9pPr>
                    </a:lstStyle>
                    <a:p>
                      <a:pPr algn="l" fontAlgn="b">
                        <a:lnSpc>
                          <a:spcPct val="150000"/>
                        </a:lnSpc>
                      </a:pPr>
                      <a:r>
                        <a:rPr lang="en-ZA" sz="1600" u="none" strike="noStrike" dirty="0">
                          <a:effectLst/>
                        </a:rPr>
                        <a:t>Welcome / Opening of meeting</a:t>
                      </a:r>
                      <a:endParaRPr lang="en-ZA" sz="1600" b="0" i="0" u="none" strike="noStrike" dirty="0">
                        <a:solidFill>
                          <a:srgbClr val="000000"/>
                        </a:solidFill>
                        <a:effectLst/>
                        <a:latin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D8F29">
                        <a:tint val="20000"/>
                      </a:srgbClr>
                    </a:solidFill>
                  </a:tcPr>
                </a:tc>
                <a:tc>
                  <a:txBody>
                    <a:bodyPr/>
                    <a:lstStyle>
                      <a:lvl1pPr marL="0" algn="l" defTabSz="779173" rtl="0" eaLnBrk="1" latinLnBrk="0" hangingPunct="1">
                        <a:defRPr sz="1534" kern="1200">
                          <a:solidFill>
                            <a:schemeClr val="dk1"/>
                          </a:solidFill>
                          <a:latin typeface="Tahoma"/>
                        </a:defRPr>
                      </a:lvl1pPr>
                      <a:lvl2pPr marL="389586" algn="l" defTabSz="779173" rtl="0" eaLnBrk="1" latinLnBrk="0" hangingPunct="1">
                        <a:defRPr sz="1534" kern="1200">
                          <a:solidFill>
                            <a:schemeClr val="dk1"/>
                          </a:solidFill>
                          <a:latin typeface="Tahoma"/>
                        </a:defRPr>
                      </a:lvl2pPr>
                      <a:lvl3pPr marL="779173" algn="l" defTabSz="779173" rtl="0" eaLnBrk="1" latinLnBrk="0" hangingPunct="1">
                        <a:defRPr sz="1534" kern="1200">
                          <a:solidFill>
                            <a:schemeClr val="dk1"/>
                          </a:solidFill>
                          <a:latin typeface="Tahoma"/>
                        </a:defRPr>
                      </a:lvl3pPr>
                      <a:lvl4pPr marL="1168759" algn="l" defTabSz="779173" rtl="0" eaLnBrk="1" latinLnBrk="0" hangingPunct="1">
                        <a:defRPr sz="1534" kern="1200">
                          <a:solidFill>
                            <a:schemeClr val="dk1"/>
                          </a:solidFill>
                          <a:latin typeface="Tahoma"/>
                        </a:defRPr>
                      </a:lvl4pPr>
                      <a:lvl5pPr marL="1558345" algn="l" defTabSz="779173" rtl="0" eaLnBrk="1" latinLnBrk="0" hangingPunct="1">
                        <a:defRPr sz="1534" kern="1200">
                          <a:solidFill>
                            <a:schemeClr val="dk1"/>
                          </a:solidFill>
                          <a:latin typeface="Tahoma"/>
                        </a:defRPr>
                      </a:lvl5pPr>
                      <a:lvl6pPr marL="1947932" algn="l" defTabSz="779173" rtl="0" eaLnBrk="1" latinLnBrk="0" hangingPunct="1">
                        <a:defRPr sz="1534" kern="1200">
                          <a:solidFill>
                            <a:schemeClr val="dk1"/>
                          </a:solidFill>
                          <a:latin typeface="Tahoma"/>
                        </a:defRPr>
                      </a:lvl6pPr>
                      <a:lvl7pPr marL="2337518" algn="l" defTabSz="779173" rtl="0" eaLnBrk="1" latinLnBrk="0" hangingPunct="1">
                        <a:defRPr sz="1534" kern="1200">
                          <a:solidFill>
                            <a:schemeClr val="dk1"/>
                          </a:solidFill>
                          <a:latin typeface="Tahoma"/>
                        </a:defRPr>
                      </a:lvl7pPr>
                      <a:lvl8pPr marL="2727104" algn="l" defTabSz="779173" rtl="0" eaLnBrk="1" latinLnBrk="0" hangingPunct="1">
                        <a:defRPr sz="1534" kern="1200">
                          <a:solidFill>
                            <a:schemeClr val="dk1"/>
                          </a:solidFill>
                          <a:latin typeface="Tahoma"/>
                        </a:defRPr>
                      </a:lvl8pPr>
                      <a:lvl9pPr marL="3116691" algn="l" defTabSz="779173" rtl="0" eaLnBrk="1" latinLnBrk="0" hangingPunct="1">
                        <a:defRPr sz="1534" kern="1200">
                          <a:solidFill>
                            <a:schemeClr val="dk1"/>
                          </a:solidFill>
                          <a:latin typeface="Tahoma"/>
                        </a:defRPr>
                      </a:lvl9pPr>
                    </a:lstStyle>
                    <a:p>
                      <a:pPr algn="l" fontAlgn="b">
                        <a:lnSpc>
                          <a:spcPct val="150000"/>
                        </a:lnSpc>
                      </a:pPr>
                      <a:r>
                        <a:rPr lang="en-ZA" sz="1600" u="none" strike="noStrike" dirty="0">
                          <a:effectLst/>
                        </a:rPr>
                        <a:t>Mbaliyamaswazi Maqekeni   </a:t>
                      </a:r>
                      <a:endParaRPr lang="en-ZA" sz="1600" b="0" i="0" u="none" strike="noStrike" dirty="0">
                        <a:solidFill>
                          <a:srgbClr val="000000"/>
                        </a:solidFill>
                        <a:effectLst/>
                        <a:latin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D8F29">
                        <a:tint val="20000"/>
                      </a:srgbClr>
                    </a:solidFill>
                  </a:tcPr>
                </a:tc>
                <a:extLst>
                  <a:ext uri="{0D108BD9-81ED-4DB2-BD59-A6C34878D82A}">
                    <a16:rowId xmlns:a16="http://schemas.microsoft.com/office/drawing/2014/main" val="667347569"/>
                  </a:ext>
                </a:extLst>
              </a:tr>
              <a:tr h="354134">
                <a:tc>
                  <a:txBody>
                    <a:bodyPr/>
                    <a:lstStyle>
                      <a:lvl1pPr marL="0" algn="l" defTabSz="779173" rtl="0" eaLnBrk="1" latinLnBrk="0" hangingPunct="1">
                        <a:defRPr sz="1534" kern="1200">
                          <a:solidFill>
                            <a:schemeClr val="dk1"/>
                          </a:solidFill>
                          <a:latin typeface="Tahoma"/>
                        </a:defRPr>
                      </a:lvl1pPr>
                      <a:lvl2pPr marL="389586" algn="l" defTabSz="779173" rtl="0" eaLnBrk="1" latinLnBrk="0" hangingPunct="1">
                        <a:defRPr sz="1534" kern="1200">
                          <a:solidFill>
                            <a:schemeClr val="dk1"/>
                          </a:solidFill>
                          <a:latin typeface="Tahoma"/>
                        </a:defRPr>
                      </a:lvl2pPr>
                      <a:lvl3pPr marL="779173" algn="l" defTabSz="779173" rtl="0" eaLnBrk="1" latinLnBrk="0" hangingPunct="1">
                        <a:defRPr sz="1534" kern="1200">
                          <a:solidFill>
                            <a:schemeClr val="dk1"/>
                          </a:solidFill>
                          <a:latin typeface="Tahoma"/>
                        </a:defRPr>
                      </a:lvl3pPr>
                      <a:lvl4pPr marL="1168759" algn="l" defTabSz="779173" rtl="0" eaLnBrk="1" latinLnBrk="0" hangingPunct="1">
                        <a:defRPr sz="1534" kern="1200">
                          <a:solidFill>
                            <a:schemeClr val="dk1"/>
                          </a:solidFill>
                          <a:latin typeface="Tahoma"/>
                        </a:defRPr>
                      </a:lvl4pPr>
                      <a:lvl5pPr marL="1558345" algn="l" defTabSz="779173" rtl="0" eaLnBrk="1" latinLnBrk="0" hangingPunct="1">
                        <a:defRPr sz="1534" kern="1200">
                          <a:solidFill>
                            <a:schemeClr val="dk1"/>
                          </a:solidFill>
                          <a:latin typeface="Tahoma"/>
                        </a:defRPr>
                      </a:lvl5pPr>
                      <a:lvl6pPr marL="1947932" algn="l" defTabSz="779173" rtl="0" eaLnBrk="1" latinLnBrk="0" hangingPunct="1">
                        <a:defRPr sz="1534" kern="1200">
                          <a:solidFill>
                            <a:schemeClr val="dk1"/>
                          </a:solidFill>
                          <a:latin typeface="Tahoma"/>
                        </a:defRPr>
                      </a:lvl6pPr>
                      <a:lvl7pPr marL="2337518" algn="l" defTabSz="779173" rtl="0" eaLnBrk="1" latinLnBrk="0" hangingPunct="1">
                        <a:defRPr sz="1534" kern="1200">
                          <a:solidFill>
                            <a:schemeClr val="dk1"/>
                          </a:solidFill>
                          <a:latin typeface="Tahoma"/>
                        </a:defRPr>
                      </a:lvl7pPr>
                      <a:lvl8pPr marL="2727104" algn="l" defTabSz="779173" rtl="0" eaLnBrk="1" latinLnBrk="0" hangingPunct="1">
                        <a:defRPr sz="1534" kern="1200">
                          <a:solidFill>
                            <a:schemeClr val="dk1"/>
                          </a:solidFill>
                          <a:latin typeface="Tahoma"/>
                        </a:defRPr>
                      </a:lvl8pPr>
                      <a:lvl9pPr marL="3116691" algn="l" defTabSz="779173" rtl="0" eaLnBrk="1" latinLnBrk="0" hangingPunct="1">
                        <a:defRPr sz="1534" kern="1200">
                          <a:solidFill>
                            <a:schemeClr val="dk1"/>
                          </a:solidFill>
                          <a:latin typeface="Tahoma"/>
                        </a:defRPr>
                      </a:lvl9pPr>
                    </a:lstStyle>
                    <a:p>
                      <a:pPr algn="l" fontAlgn="b">
                        <a:lnSpc>
                          <a:spcPct val="150000"/>
                        </a:lnSpc>
                      </a:pPr>
                      <a:r>
                        <a:rPr lang="en-ZA" sz="1600" u="none" strike="noStrike">
                          <a:effectLst/>
                        </a:rPr>
                        <a:t> 2</a:t>
                      </a:r>
                      <a:endParaRPr lang="en-ZA" sz="1600" b="0" i="0" u="none" strike="noStrike">
                        <a:solidFill>
                          <a:srgbClr val="000000"/>
                        </a:solidFill>
                        <a:effectLst/>
                        <a:latin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D8F29">
                        <a:tint val="20000"/>
                      </a:srgbClr>
                    </a:solidFill>
                  </a:tcPr>
                </a:tc>
                <a:tc>
                  <a:txBody>
                    <a:bodyPr/>
                    <a:lstStyle>
                      <a:lvl1pPr marL="0" algn="l" defTabSz="779173" rtl="0" eaLnBrk="1" latinLnBrk="0" hangingPunct="1">
                        <a:defRPr sz="1534" kern="1200">
                          <a:solidFill>
                            <a:schemeClr val="dk1"/>
                          </a:solidFill>
                          <a:latin typeface="Tahoma"/>
                        </a:defRPr>
                      </a:lvl1pPr>
                      <a:lvl2pPr marL="389586" algn="l" defTabSz="779173" rtl="0" eaLnBrk="1" latinLnBrk="0" hangingPunct="1">
                        <a:defRPr sz="1534" kern="1200">
                          <a:solidFill>
                            <a:schemeClr val="dk1"/>
                          </a:solidFill>
                          <a:latin typeface="Tahoma"/>
                        </a:defRPr>
                      </a:lvl2pPr>
                      <a:lvl3pPr marL="779173" algn="l" defTabSz="779173" rtl="0" eaLnBrk="1" latinLnBrk="0" hangingPunct="1">
                        <a:defRPr sz="1534" kern="1200">
                          <a:solidFill>
                            <a:schemeClr val="dk1"/>
                          </a:solidFill>
                          <a:latin typeface="Tahoma"/>
                        </a:defRPr>
                      </a:lvl3pPr>
                      <a:lvl4pPr marL="1168759" algn="l" defTabSz="779173" rtl="0" eaLnBrk="1" latinLnBrk="0" hangingPunct="1">
                        <a:defRPr sz="1534" kern="1200">
                          <a:solidFill>
                            <a:schemeClr val="dk1"/>
                          </a:solidFill>
                          <a:latin typeface="Tahoma"/>
                        </a:defRPr>
                      </a:lvl4pPr>
                      <a:lvl5pPr marL="1558345" algn="l" defTabSz="779173" rtl="0" eaLnBrk="1" latinLnBrk="0" hangingPunct="1">
                        <a:defRPr sz="1534" kern="1200">
                          <a:solidFill>
                            <a:schemeClr val="dk1"/>
                          </a:solidFill>
                          <a:latin typeface="Tahoma"/>
                        </a:defRPr>
                      </a:lvl5pPr>
                      <a:lvl6pPr marL="1947932" algn="l" defTabSz="779173" rtl="0" eaLnBrk="1" latinLnBrk="0" hangingPunct="1">
                        <a:defRPr sz="1534" kern="1200">
                          <a:solidFill>
                            <a:schemeClr val="dk1"/>
                          </a:solidFill>
                          <a:latin typeface="Tahoma"/>
                        </a:defRPr>
                      </a:lvl6pPr>
                      <a:lvl7pPr marL="2337518" algn="l" defTabSz="779173" rtl="0" eaLnBrk="1" latinLnBrk="0" hangingPunct="1">
                        <a:defRPr sz="1534" kern="1200">
                          <a:solidFill>
                            <a:schemeClr val="dk1"/>
                          </a:solidFill>
                          <a:latin typeface="Tahoma"/>
                        </a:defRPr>
                      </a:lvl7pPr>
                      <a:lvl8pPr marL="2727104" algn="l" defTabSz="779173" rtl="0" eaLnBrk="1" latinLnBrk="0" hangingPunct="1">
                        <a:defRPr sz="1534" kern="1200">
                          <a:solidFill>
                            <a:schemeClr val="dk1"/>
                          </a:solidFill>
                          <a:latin typeface="Tahoma"/>
                        </a:defRPr>
                      </a:lvl8pPr>
                      <a:lvl9pPr marL="3116691" algn="l" defTabSz="779173" rtl="0" eaLnBrk="1" latinLnBrk="0" hangingPunct="1">
                        <a:defRPr sz="1534" kern="1200">
                          <a:solidFill>
                            <a:schemeClr val="dk1"/>
                          </a:solidFill>
                          <a:latin typeface="Tahoma"/>
                        </a:defRPr>
                      </a:lvl9pPr>
                    </a:lstStyle>
                    <a:p>
                      <a:pPr algn="l" fontAlgn="b">
                        <a:lnSpc>
                          <a:spcPct val="150000"/>
                        </a:lnSpc>
                      </a:pPr>
                      <a:r>
                        <a:rPr lang="en-ZA" sz="1600" u="none" strike="noStrike">
                          <a:effectLst/>
                        </a:rPr>
                        <a:t>Safety Briefing </a:t>
                      </a:r>
                      <a:endParaRPr lang="en-ZA" sz="1600" b="0" i="0" u="none" strike="noStrike">
                        <a:solidFill>
                          <a:srgbClr val="000000"/>
                        </a:solidFill>
                        <a:effectLst/>
                        <a:latin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D8F29">
                        <a:tint val="20000"/>
                      </a:srgbClr>
                    </a:solidFill>
                  </a:tcPr>
                </a:tc>
                <a:tc>
                  <a:txBody>
                    <a:bodyPr/>
                    <a:lstStyle>
                      <a:lvl1pPr marL="0" algn="l" defTabSz="779173" rtl="0" eaLnBrk="1" latinLnBrk="0" hangingPunct="1">
                        <a:defRPr sz="1534" kern="1200">
                          <a:solidFill>
                            <a:schemeClr val="dk1"/>
                          </a:solidFill>
                          <a:latin typeface="Tahoma"/>
                        </a:defRPr>
                      </a:lvl1pPr>
                      <a:lvl2pPr marL="389586" algn="l" defTabSz="779173" rtl="0" eaLnBrk="1" latinLnBrk="0" hangingPunct="1">
                        <a:defRPr sz="1534" kern="1200">
                          <a:solidFill>
                            <a:schemeClr val="dk1"/>
                          </a:solidFill>
                          <a:latin typeface="Tahoma"/>
                        </a:defRPr>
                      </a:lvl2pPr>
                      <a:lvl3pPr marL="779173" algn="l" defTabSz="779173" rtl="0" eaLnBrk="1" latinLnBrk="0" hangingPunct="1">
                        <a:defRPr sz="1534" kern="1200">
                          <a:solidFill>
                            <a:schemeClr val="dk1"/>
                          </a:solidFill>
                          <a:latin typeface="Tahoma"/>
                        </a:defRPr>
                      </a:lvl3pPr>
                      <a:lvl4pPr marL="1168759" algn="l" defTabSz="779173" rtl="0" eaLnBrk="1" latinLnBrk="0" hangingPunct="1">
                        <a:defRPr sz="1534" kern="1200">
                          <a:solidFill>
                            <a:schemeClr val="dk1"/>
                          </a:solidFill>
                          <a:latin typeface="Tahoma"/>
                        </a:defRPr>
                      </a:lvl4pPr>
                      <a:lvl5pPr marL="1558345" algn="l" defTabSz="779173" rtl="0" eaLnBrk="1" latinLnBrk="0" hangingPunct="1">
                        <a:defRPr sz="1534" kern="1200">
                          <a:solidFill>
                            <a:schemeClr val="dk1"/>
                          </a:solidFill>
                          <a:latin typeface="Tahoma"/>
                        </a:defRPr>
                      </a:lvl5pPr>
                      <a:lvl6pPr marL="1947932" algn="l" defTabSz="779173" rtl="0" eaLnBrk="1" latinLnBrk="0" hangingPunct="1">
                        <a:defRPr sz="1534" kern="1200">
                          <a:solidFill>
                            <a:schemeClr val="dk1"/>
                          </a:solidFill>
                          <a:latin typeface="Tahoma"/>
                        </a:defRPr>
                      </a:lvl6pPr>
                      <a:lvl7pPr marL="2337518" algn="l" defTabSz="779173" rtl="0" eaLnBrk="1" latinLnBrk="0" hangingPunct="1">
                        <a:defRPr sz="1534" kern="1200">
                          <a:solidFill>
                            <a:schemeClr val="dk1"/>
                          </a:solidFill>
                          <a:latin typeface="Tahoma"/>
                        </a:defRPr>
                      </a:lvl7pPr>
                      <a:lvl8pPr marL="2727104" algn="l" defTabSz="779173" rtl="0" eaLnBrk="1" latinLnBrk="0" hangingPunct="1">
                        <a:defRPr sz="1534" kern="1200">
                          <a:solidFill>
                            <a:schemeClr val="dk1"/>
                          </a:solidFill>
                          <a:latin typeface="Tahoma"/>
                        </a:defRPr>
                      </a:lvl8pPr>
                      <a:lvl9pPr marL="3116691" algn="l" defTabSz="779173" rtl="0" eaLnBrk="1" latinLnBrk="0" hangingPunct="1">
                        <a:defRPr sz="1534" kern="1200">
                          <a:solidFill>
                            <a:schemeClr val="dk1"/>
                          </a:solidFill>
                          <a:latin typeface="Tahoma"/>
                        </a:defRPr>
                      </a:lvl9pPr>
                    </a:lstStyle>
                    <a:p>
                      <a:pPr marL="0" algn="l" defTabSz="844083" rtl="0" eaLnBrk="1" fontAlgn="b" latinLnBrk="0" hangingPunct="1">
                        <a:lnSpc>
                          <a:spcPct val="150000"/>
                        </a:lnSpc>
                      </a:pPr>
                      <a:r>
                        <a:rPr lang="en-ZA" sz="1600" u="none" strike="noStrike" kern="1200" dirty="0">
                          <a:solidFill>
                            <a:schemeClr val="dk1"/>
                          </a:solidFill>
                          <a:effectLst/>
                          <a:latin typeface="Tahoma"/>
                          <a:ea typeface="+mn-ea"/>
                          <a:cs typeface="+mn-cs"/>
                        </a:rPr>
                        <a:t>Leandra Beveridge</a:t>
                      </a: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D8F29">
                        <a:tint val="20000"/>
                      </a:srgbClr>
                    </a:solidFill>
                  </a:tcPr>
                </a:tc>
                <a:extLst>
                  <a:ext uri="{0D108BD9-81ED-4DB2-BD59-A6C34878D82A}">
                    <a16:rowId xmlns:a16="http://schemas.microsoft.com/office/drawing/2014/main" val="2066954312"/>
                  </a:ext>
                </a:extLst>
              </a:tr>
              <a:tr h="354134">
                <a:tc>
                  <a:txBody>
                    <a:bodyPr/>
                    <a:lstStyle>
                      <a:lvl1pPr marL="0" algn="l" defTabSz="779173" rtl="0" eaLnBrk="1" latinLnBrk="0" hangingPunct="1">
                        <a:defRPr sz="1534" kern="1200">
                          <a:solidFill>
                            <a:schemeClr val="dk1"/>
                          </a:solidFill>
                          <a:latin typeface="Tahoma"/>
                        </a:defRPr>
                      </a:lvl1pPr>
                      <a:lvl2pPr marL="389586" algn="l" defTabSz="779173" rtl="0" eaLnBrk="1" latinLnBrk="0" hangingPunct="1">
                        <a:defRPr sz="1534" kern="1200">
                          <a:solidFill>
                            <a:schemeClr val="dk1"/>
                          </a:solidFill>
                          <a:latin typeface="Tahoma"/>
                        </a:defRPr>
                      </a:lvl2pPr>
                      <a:lvl3pPr marL="779173" algn="l" defTabSz="779173" rtl="0" eaLnBrk="1" latinLnBrk="0" hangingPunct="1">
                        <a:defRPr sz="1534" kern="1200">
                          <a:solidFill>
                            <a:schemeClr val="dk1"/>
                          </a:solidFill>
                          <a:latin typeface="Tahoma"/>
                        </a:defRPr>
                      </a:lvl3pPr>
                      <a:lvl4pPr marL="1168759" algn="l" defTabSz="779173" rtl="0" eaLnBrk="1" latinLnBrk="0" hangingPunct="1">
                        <a:defRPr sz="1534" kern="1200">
                          <a:solidFill>
                            <a:schemeClr val="dk1"/>
                          </a:solidFill>
                          <a:latin typeface="Tahoma"/>
                        </a:defRPr>
                      </a:lvl4pPr>
                      <a:lvl5pPr marL="1558345" algn="l" defTabSz="779173" rtl="0" eaLnBrk="1" latinLnBrk="0" hangingPunct="1">
                        <a:defRPr sz="1534" kern="1200">
                          <a:solidFill>
                            <a:schemeClr val="dk1"/>
                          </a:solidFill>
                          <a:latin typeface="Tahoma"/>
                        </a:defRPr>
                      </a:lvl5pPr>
                      <a:lvl6pPr marL="1947932" algn="l" defTabSz="779173" rtl="0" eaLnBrk="1" latinLnBrk="0" hangingPunct="1">
                        <a:defRPr sz="1534" kern="1200">
                          <a:solidFill>
                            <a:schemeClr val="dk1"/>
                          </a:solidFill>
                          <a:latin typeface="Tahoma"/>
                        </a:defRPr>
                      </a:lvl6pPr>
                      <a:lvl7pPr marL="2337518" algn="l" defTabSz="779173" rtl="0" eaLnBrk="1" latinLnBrk="0" hangingPunct="1">
                        <a:defRPr sz="1534" kern="1200">
                          <a:solidFill>
                            <a:schemeClr val="dk1"/>
                          </a:solidFill>
                          <a:latin typeface="Tahoma"/>
                        </a:defRPr>
                      </a:lvl7pPr>
                      <a:lvl8pPr marL="2727104" algn="l" defTabSz="779173" rtl="0" eaLnBrk="1" latinLnBrk="0" hangingPunct="1">
                        <a:defRPr sz="1534" kern="1200">
                          <a:solidFill>
                            <a:schemeClr val="dk1"/>
                          </a:solidFill>
                          <a:latin typeface="Tahoma"/>
                        </a:defRPr>
                      </a:lvl8pPr>
                      <a:lvl9pPr marL="3116691" algn="l" defTabSz="779173" rtl="0" eaLnBrk="1" latinLnBrk="0" hangingPunct="1">
                        <a:defRPr sz="1534" kern="1200">
                          <a:solidFill>
                            <a:schemeClr val="dk1"/>
                          </a:solidFill>
                          <a:latin typeface="Tahoma"/>
                        </a:defRPr>
                      </a:lvl9pPr>
                    </a:lstStyle>
                    <a:p>
                      <a:pPr algn="l" fontAlgn="b">
                        <a:lnSpc>
                          <a:spcPct val="150000"/>
                        </a:lnSpc>
                      </a:pPr>
                      <a:r>
                        <a:rPr lang="en-ZA" sz="1600" u="none" strike="noStrike">
                          <a:effectLst/>
                        </a:rPr>
                        <a:t> 3</a:t>
                      </a:r>
                      <a:endParaRPr lang="en-ZA" sz="1600" b="0" i="0" u="none" strike="noStrike">
                        <a:solidFill>
                          <a:srgbClr val="000000"/>
                        </a:solidFill>
                        <a:effectLst/>
                        <a:latin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D8F29">
                        <a:tint val="20000"/>
                      </a:srgbClr>
                    </a:solidFill>
                  </a:tcPr>
                </a:tc>
                <a:tc>
                  <a:txBody>
                    <a:bodyPr/>
                    <a:lstStyle>
                      <a:lvl1pPr marL="0" algn="l" defTabSz="779173" rtl="0" eaLnBrk="1" latinLnBrk="0" hangingPunct="1">
                        <a:defRPr sz="1534" kern="1200">
                          <a:solidFill>
                            <a:schemeClr val="dk1"/>
                          </a:solidFill>
                          <a:latin typeface="Tahoma"/>
                        </a:defRPr>
                      </a:lvl1pPr>
                      <a:lvl2pPr marL="389586" algn="l" defTabSz="779173" rtl="0" eaLnBrk="1" latinLnBrk="0" hangingPunct="1">
                        <a:defRPr sz="1534" kern="1200">
                          <a:solidFill>
                            <a:schemeClr val="dk1"/>
                          </a:solidFill>
                          <a:latin typeface="Tahoma"/>
                        </a:defRPr>
                      </a:lvl2pPr>
                      <a:lvl3pPr marL="779173" algn="l" defTabSz="779173" rtl="0" eaLnBrk="1" latinLnBrk="0" hangingPunct="1">
                        <a:defRPr sz="1534" kern="1200">
                          <a:solidFill>
                            <a:schemeClr val="dk1"/>
                          </a:solidFill>
                          <a:latin typeface="Tahoma"/>
                        </a:defRPr>
                      </a:lvl3pPr>
                      <a:lvl4pPr marL="1168759" algn="l" defTabSz="779173" rtl="0" eaLnBrk="1" latinLnBrk="0" hangingPunct="1">
                        <a:defRPr sz="1534" kern="1200">
                          <a:solidFill>
                            <a:schemeClr val="dk1"/>
                          </a:solidFill>
                          <a:latin typeface="Tahoma"/>
                        </a:defRPr>
                      </a:lvl4pPr>
                      <a:lvl5pPr marL="1558345" algn="l" defTabSz="779173" rtl="0" eaLnBrk="1" latinLnBrk="0" hangingPunct="1">
                        <a:defRPr sz="1534" kern="1200">
                          <a:solidFill>
                            <a:schemeClr val="dk1"/>
                          </a:solidFill>
                          <a:latin typeface="Tahoma"/>
                        </a:defRPr>
                      </a:lvl5pPr>
                      <a:lvl6pPr marL="1947932" algn="l" defTabSz="779173" rtl="0" eaLnBrk="1" latinLnBrk="0" hangingPunct="1">
                        <a:defRPr sz="1534" kern="1200">
                          <a:solidFill>
                            <a:schemeClr val="dk1"/>
                          </a:solidFill>
                          <a:latin typeface="Tahoma"/>
                        </a:defRPr>
                      </a:lvl6pPr>
                      <a:lvl7pPr marL="2337518" algn="l" defTabSz="779173" rtl="0" eaLnBrk="1" latinLnBrk="0" hangingPunct="1">
                        <a:defRPr sz="1534" kern="1200">
                          <a:solidFill>
                            <a:schemeClr val="dk1"/>
                          </a:solidFill>
                          <a:latin typeface="Tahoma"/>
                        </a:defRPr>
                      </a:lvl7pPr>
                      <a:lvl8pPr marL="2727104" algn="l" defTabSz="779173" rtl="0" eaLnBrk="1" latinLnBrk="0" hangingPunct="1">
                        <a:defRPr sz="1534" kern="1200">
                          <a:solidFill>
                            <a:schemeClr val="dk1"/>
                          </a:solidFill>
                          <a:latin typeface="Tahoma"/>
                        </a:defRPr>
                      </a:lvl8pPr>
                      <a:lvl9pPr marL="3116691" algn="l" defTabSz="779173" rtl="0" eaLnBrk="1" latinLnBrk="0" hangingPunct="1">
                        <a:defRPr sz="1534" kern="1200">
                          <a:solidFill>
                            <a:schemeClr val="dk1"/>
                          </a:solidFill>
                          <a:latin typeface="Tahoma"/>
                        </a:defRPr>
                      </a:lvl9pPr>
                    </a:lstStyle>
                    <a:p>
                      <a:pPr algn="l" fontAlgn="b">
                        <a:lnSpc>
                          <a:spcPct val="150000"/>
                        </a:lnSpc>
                      </a:pPr>
                      <a:r>
                        <a:rPr lang="en-ZA" sz="1600" u="none" strike="noStrike">
                          <a:effectLst/>
                        </a:rPr>
                        <a:t>Introductions</a:t>
                      </a:r>
                      <a:endParaRPr lang="en-ZA" sz="1600" b="0" i="0" u="none" strike="noStrike">
                        <a:solidFill>
                          <a:srgbClr val="000000"/>
                        </a:solidFill>
                        <a:effectLst/>
                        <a:latin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D8F29">
                        <a:tint val="20000"/>
                      </a:srgbClr>
                    </a:solidFill>
                  </a:tcPr>
                </a:tc>
                <a:tc>
                  <a:txBody>
                    <a:bodyPr/>
                    <a:lstStyle>
                      <a:lvl1pPr marL="0" algn="l" defTabSz="779173" rtl="0" eaLnBrk="1" latinLnBrk="0" hangingPunct="1">
                        <a:defRPr sz="1534" kern="1200">
                          <a:solidFill>
                            <a:schemeClr val="dk1"/>
                          </a:solidFill>
                          <a:latin typeface="Tahoma"/>
                        </a:defRPr>
                      </a:lvl1pPr>
                      <a:lvl2pPr marL="389586" algn="l" defTabSz="779173" rtl="0" eaLnBrk="1" latinLnBrk="0" hangingPunct="1">
                        <a:defRPr sz="1534" kern="1200">
                          <a:solidFill>
                            <a:schemeClr val="dk1"/>
                          </a:solidFill>
                          <a:latin typeface="Tahoma"/>
                        </a:defRPr>
                      </a:lvl2pPr>
                      <a:lvl3pPr marL="779173" algn="l" defTabSz="779173" rtl="0" eaLnBrk="1" latinLnBrk="0" hangingPunct="1">
                        <a:defRPr sz="1534" kern="1200">
                          <a:solidFill>
                            <a:schemeClr val="dk1"/>
                          </a:solidFill>
                          <a:latin typeface="Tahoma"/>
                        </a:defRPr>
                      </a:lvl3pPr>
                      <a:lvl4pPr marL="1168759" algn="l" defTabSz="779173" rtl="0" eaLnBrk="1" latinLnBrk="0" hangingPunct="1">
                        <a:defRPr sz="1534" kern="1200">
                          <a:solidFill>
                            <a:schemeClr val="dk1"/>
                          </a:solidFill>
                          <a:latin typeface="Tahoma"/>
                        </a:defRPr>
                      </a:lvl4pPr>
                      <a:lvl5pPr marL="1558345" algn="l" defTabSz="779173" rtl="0" eaLnBrk="1" latinLnBrk="0" hangingPunct="1">
                        <a:defRPr sz="1534" kern="1200">
                          <a:solidFill>
                            <a:schemeClr val="dk1"/>
                          </a:solidFill>
                          <a:latin typeface="Tahoma"/>
                        </a:defRPr>
                      </a:lvl5pPr>
                      <a:lvl6pPr marL="1947932" algn="l" defTabSz="779173" rtl="0" eaLnBrk="1" latinLnBrk="0" hangingPunct="1">
                        <a:defRPr sz="1534" kern="1200">
                          <a:solidFill>
                            <a:schemeClr val="dk1"/>
                          </a:solidFill>
                          <a:latin typeface="Tahoma"/>
                        </a:defRPr>
                      </a:lvl6pPr>
                      <a:lvl7pPr marL="2337518" algn="l" defTabSz="779173" rtl="0" eaLnBrk="1" latinLnBrk="0" hangingPunct="1">
                        <a:defRPr sz="1534" kern="1200">
                          <a:solidFill>
                            <a:schemeClr val="dk1"/>
                          </a:solidFill>
                          <a:latin typeface="Tahoma"/>
                        </a:defRPr>
                      </a:lvl7pPr>
                      <a:lvl8pPr marL="2727104" algn="l" defTabSz="779173" rtl="0" eaLnBrk="1" latinLnBrk="0" hangingPunct="1">
                        <a:defRPr sz="1534" kern="1200">
                          <a:solidFill>
                            <a:schemeClr val="dk1"/>
                          </a:solidFill>
                          <a:latin typeface="Tahoma"/>
                        </a:defRPr>
                      </a:lvl8pPr>
                      <a:lvl9pPr marL="3116691" algn="l" defTabSz="779173" rtl="0" eaLnBrk="1" latinLnBrk="0" hangingPunct="1">
                        <a:defRPr sz="1534" kern="1200">
                          <a:solidFill>
                            <a:schemeClr val="dk1"/>
                          </a:solidFill>
                          <a:latin typeface="Tahoma"/>
                        </a:defRPr>
                      </a:lvl9pPr>
                    </a:lstStyle>
                    <a:p>
                      <a:pPr algn="l" fontAlgn="b">
                        <a:lnSpc>
                          <a:spcPct val="150000"/>
                        </a:lnSpc>
                      </a:pPr>
                      <a:r>
                        <a:rPr lang="en-ZA" sz="1600" u="none" strike="noStrike" dirty="0">
                          <a:effectLst/>
                        </a:rPr>
                        <a:t>All Transnet Team  </a:t>
                      </a:r>
                      <a:endParaRPr lang="en-ZA" sz="1600" b="0" i="0" u="none" strike="noStrike" dirty="0">
                        <a:solidFill>
                          <a:srgbClr val="000000"/>
                        </a:solidFill>
                        <a:effectLst/>
                        <a:latin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D8F29">
                        <a:tint val="20000"/>
                      </a:srgbClr>
                    </a:solidFill>
                  </a:tcPr>
                </a:tc>
                <a:extLst>
                  <a:ext uri="{0D108BD9-81ED-4DB2-BD59-A6C34878D82A}">
                    <a16:rowId xmlns:a16="http://schemas.microsoft.com/office/drawing/2014/main" val="2021317419"/>
                  </a:ext>
                </a:extLst>
              </a:tr>
              <a:tr h="354134">
                <a:tc>
                  <a:txBody>
                    <a:bodyPr/>
                    <a:lstStyle>
                      <a:lvl1pPr marL="0" algn="l" defTabSz="779173" rtl="0" eaLnBrk="1" latinLnBrk="0" hangingPunct="1">
                        <a:defRPr sz="1534" kern="1200">
                          <a:solidFill>
                            <a:schemeClr val="dk1"/>
                          </a:solidFill>
                          <a:latin typeface="Tahoma"/>
                        </a:defRPr>
                      </a:lvl1pPr>
                      <a:lvl2pPr marL="389586" algn="l" defTabSz="779173" rtl="0" eaLnBrk="1" latinLnBrk="0" hangingPunct="1">
                        <a:defRPr sz="1534" kern="1200">
                          <a:solidFill>
                            <a:schemeClr val="dk1"/>
                          </a:solidFill>
                          <a:latin typeface="Tahoma"/>
                        </a:defRPr>
                      </a:lvl2pPr>
                      <a:lvl3pPr marL="779173" algn="l" defTabSz="779173" rtl="0" eaLnBrk="1" latinLnBrk="0" hangingPunct="1">
                        <a:defRPr sz="1534" kern="1200">
                          <a:solidFill>
                            <a:schemeClr val="dk1"/>
                          </a:solidFill>
                          <a:latin typeface="Tahoma"/>
                        </a:defRPr>
                      </a:lvl3pPr>
                      <a:lvl4pPr marL="1168759" algn="l" defTabSz="779173" rtl="0" eaLnBrk="1" latinLnBrk="0" hangingPunct="1">
                        <a:defRPr sz="1534" kern="1200">
                          <a:solidFill>
                            <a:schemeClr val="dk1"/>
                          </a:solidFill>
                          <a:latin typeface="Tahoma"/>
                        </a:defRPr>
                      </a:lvl4pPr>
                      <a:lvl5pPr marL="1558345" algn="l" defTabSz="779173" rtl="0" eaLnBrk="1" latinLnBrk="0" hangingPunct="1">
                        <a:defRPr sz="1534" kern="1200">
                          <a:solidFill>
                            <a:schemeClr val="dk1"/>
                          </a:solidFill>
                          <a:latin typeface="Tahoma"/>
                        </a:defRPr>
                      </a:lvl5pPr>
                      <a:lvl6pPr marL="1947932" algn="l" defTabSz="779173" rtl="0" eaLnBrk="1" latinLnBrk="0" hangingPunct="1">
                        <a:defRPr sz="1534" kern="1200">
                          <a:solidFill>
                            <a:schemeClr val="dk1"/>
                          </a:solidFill>
                          <a:latin typeface="Tahoma"/>
                        </a:defRPr>
                      </a:lvl6pPr>
                      <a:lvl7pPr marL="2337518" algn="l" defTabSz="779173" rtl="0" eaLnBrk="1" latinLnBrk="0" hangingPunct="1">
                        <a:defRPr sz="1534" kern="1200">
                          <a:solidFill>
                            <a:schemeClr val="dk1"/>
                          </a:solidFill>
                          <a:latin typeface="Tahoma"/>
                        </a:defRPr>
                      </a:lvl7pPr>
                      <a:lvl8pPr marL="2727104" algn="l" defTabSz="779173" rtl="0" eaLnBrk="1" latinLnBrk="0" hangingPunct="1">
                        <a:defRPr sz="1534" kern="1200">
                          <a:solidFill>
                            <a:schemeClr val="dk1"/>
                          </a:solidFill>
                          <a:latin typeface="Tahoma"/>
                        </a:defRPr>
                      </a:lvl8pPr>
                      <a:lvl9pPr marL="3116691" algn="l" defTabSz="779173" rtl="0" eaLnBrk="1" latinLnBrk="0" hangingPunct="1">
                        <a:defRPr sz="1534" kern="1200">
                          <a:solidFill>
                            <a:schemeClr val="dk1"/>
                          </a:solidFill>
                          <a:latin typeface="Tahoma"/>
                        </a:defRPr>
                      </a:lvl9pPr>
                    </a:lstStyle>
                    <a:p>
                      <a:pPr algn="l" fontAlgn="b">
                        <a:lnSpc>
                          <a:spcPct val="150000"/>
                        </a:lnSpc>
                      </a:pPr>
                      <a:r>
                        <a:rPr lang="en-ZA" sz="1600" u="none" strike="noStrike">
                          <a:effectLst/>
                        </a:rPr>
                        <a:t> 4</a:t>
                      </a:r>
                      <a:endParaRPr lang="en-ZA" sz="1600" b="0" i="0" u="none" strike="noStrike">
                        <a:solidFill>
                          <a:srgbClr val="000000"/>
                        </a:solidFill>
                        <a:effectLst/>
                        <a:latin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D8F29">
                        <a:tint val="20000"/>
                      </a:srgbClr>
                    </a:solidFill>
                  </a:tcPr>
                </a:tc>
                <a:tc>
                  <a:txBody>
                    <a:bodyPr/>
                    <a:lstStyle>
                      <a:lvl1pPr marL="0" algn="l" defTabSz="779173" rtl="0" eaLnBrk="1" latinLnBrk="0" hangingPunct="1">
                        <a:defRPr sz="1534" kern="1200">
                          <a:solidFill>
                            <a:schemeClr val="dk1"/>
                          </a:solidFill>
                          <a:latin typeface="Tahoma"/>
                        </a:defRPr>
                      </a:lvl1pPr>
                      <a:lvl2pPr marL="389586" algn="l" defTabSz="779173" rtl="0" eaLnBrk="1" latinLnBrk="0" hangingPunct="1">
                        <a:defRPr sz="1534" kern="1200">
                          <a:solidFill>
                            <a:schemeClr val="dk1"/>
                          </a:solidFill>
                          <a:latin typeface="Tahoma"/>
                        </a:defRPr>
                      </a:lvl2pPr>
                      <a:lvl3pPr marL="779173" algn="l" defTabSz="779173" rtl="0" eaLnBrk="1" latinLnBrk="0" hangingPunct="1">
                        <a:defRPr sz="1534" kern="1200">
                          <a:solidFill>
                            <a:schemeClr val="dk1"/>
                          </a:solidFill>
                          <a:latin typeface="Tahoma"/>
                        </a:defRPr>
                      </a:lvl3pPr>
                      <a:lvl4pPr marL="1168759" algn="l" defTabSz="779173" rtl="0" eaLnBrk="1" latinLnBrk="0" hangingPunct="1">
                        <a:defRPr sz="1534" kern="1200">
                          <a:solidFill>
                            <a:schemeClr val="dk1"/>
                          </a:solidFill>
                          <a:latin typeface="Tahoma"/>
                        </a:defRPr>
                      </a:lvl4pPr>
                      <a:lvl5pPr marL="1558345" algn="l" defTabSz="779173" rtl="0" eaLnBrk="1" latinLnBrk="0" hangingPunct="1">
                        <a:defRPr sz="1534" kern="1200">
                          <a:solidFill>
                            <a:schemeClr val="dk1"/>
                          </a:solidFill>
                          <a:latin typeface="Tahoma"/>
                        </a:defRPr>
                      </a:lvl5pPr>
                      <a:lvl6pPr marL="1947932" algn="l" defTabSz="779173" rtl="0" eaLnBrk="1" latinLnBrk="0" hangingPunct="1">
                        <a:defRPr sz="1534" kern="1200">
                          <a:solidFill>
                            <a:schemeClr val="dk1"/>
                          </a:solidFill>
                          <a:latin typeface="Tahoma"/>
                        </a:defRPr>
                      </a:lvl6pPr>
                      <a:lvl7pPr marL="2337518" algn="l" defTabSz="779173" rtl="0" eaLnBrk="1" latinLnBrk="0" hangingPunct="1">
                        <a:defRPr sz="1534" kern="1200">
                          <a:solidFill>
                            <a:schemeClr val="dk1"/>
                          </a:solidFill>
                          <a:latin typeface="Tahoma"/>
                        </a:defRPr>
                      </a:lvl7pPr>
                      <a:lvl8pPr marL="2727104" algn="l" defTabSz="779173" rtl="0" eaLnBrk="1" latinLnBrk="0" hangingPunct="1">
                        <a:defRPr sz="1534" kern="1200">
                          <a:solidFill>
                            <a:schemeClr val="dk1"/>
                          </a:solidFill>
                          <a:latin typeface="Tahoma"/>
                        </a:defRPr>
                      </a:lvl8pPr>
                      <a:lvl9pPr marL="3116691" algn="l" defTabSz="779173" rtl="0" eaLnBrk="1" latinLnBrk="0" hangingPunct="1">
                        <a:defRPr sz="1534" kern="1200">
                          <a:solidFill>
                            <a:schemeClr val="dk1"/>
                          </a:solidFill>
                          <a:latin typeface="Tahoma"/>
                        </a:defRPr>
                      </a:lvl9pPr>
                    </a:lstStyle>
                    <a:p>
                      <a:pPr algn="l" fontAlgn="b">
                        <a:lnSpc>
                          <a:spcPct val="150000"/>
                        </a:lnSpc>
                      </a:pPr>
                      <a:r>
                        <a:rPr lang="en-US" sz="1600" u="none" strike="noStrike">
                          <a:effectLst/>
                        </a:rPr>
                        <a:t>Background and Scope of work</a:t>
                      </a:r>
                      <a:endParaRPr lang="en-US" sz="1600" b="0" i="0" u="none" strike="noStrike">
                        <a:solidFill>
                          <a:srgbClr val="000000"/>
                        </a:solidFill>
                        <a:effectLst/>
                        <a:latin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D8F29">
                        <a:tint val="20000"/>
                      </a:srgbClr>
                    </a:solidFill>
                  </a:tcPr>
                </a:tc>
                <a:tc>
                  <a:txBody>
                    <a:bodyPr/>
                    <a:lstStyle>
                      <a:lvl1pPr marL="0" algn="l" defTabSz="779173" rtl="0" eaLnBrk="1" latinLnBrk="0" hangingPunct="1">
                        <a:defRPr sz="1534" kern="1200">
                          <a:solidFill>
                            <a:schemeClr val="dk1"/>
                          </a:solidFill>
                          <a:latin typeface="Tahoma"/>
                        </a:defRPr>
                      </a:lvl1pPr>
                      <a:lvl2pPr marL="389586" algn="l" defTabSz="779173" rtl="0" eaLnBrk="1" latinLnBrk="0" hangingPunct="1">
                        <a:defRPr sz="1534" kern="1200">
                          <a:solidFill>
                            <a:schemeClr val="dk1"/>
                          </a:solidFill>
                          <a:latin typeface="Tahoma"/>
                        </a:defRPr>
                      </a:lvl2pPr>
                      <a:lvl3pPr marL="779173" algn="l" defTabSz="779173" rtl="0" eaLnBrk="1" latinLnBrk="0" hangingPunct="1">
                        <a:defRPr sz="1534" kern="1200">
                          <a:solidFill>
                            <a:schemeClr val="dk1"/>
                          </a:solidFill>
                          <a:latin typeface="Tahoma"/>
                        </a:defRPr>
                      </a:lvl3pPr>
                      <a:lvl4pPr marL="1168759" algn="l" defTabSz="779173" rtl="0" eaLnBrk="1" latinLnBrk="0" hangingPunct="1">
                        <a:defRPr sz="1534" kern="1200">
                          <a:solidFill>
                            <a:schemeClr val="dk1"/>
                          </a:solidFill>
                          <a:latin typeface="Tahoma"/>
                        </a:defRPr>
                      </a:lvl4pPr>
                      <a:lvl5pPr marL="1558345" algn="l" defTabSz="779173" rtl="0" eaLnBrk="1" latinLnBrk="0" hangingPunct="1">
                        <a:defRPr sz="1534" kern="1200">
                          <a:solidFill>
                            <a:schemeClr val="dk1"/>
                          </a:solidFill>
                          <a:latin typeface="Tahoma"/>
                        </a:defRPr>
                      </a:lvl5pPr>
                      <a:lvl6pPr marL="1947932" algn="l" defTabSz="779173" rtl="0" eaLnBrk="1" latinLnBrk="0" hangingPunct="1">
                        <a:defRPr sz="1534" kern="1200">
                          <a:solidFill>
                            <a:schemeClr val="dk1"/>
                          </a:solidFill>
                          <a:latin typeface="Tahoma"/>
                        </a:defRPr>
                      </a:lvl6pPr>
                      <a:lvl7pPr marL="2337518" algn="l" defTabSz="779173" rtl="0" eaLnBrk="1" latinLnBrk="0" hangingPunct="1">
                        <a:defRPr sz="1534" kern="1200">
                          <a:solidFill>
                            <a:schemeClr val="dk1"/>
                          </a:solidFill>
                          <a:latin typeface="Tahoma"/>
                        </a:defRPr>
                      </a:lvl7pPr>
                      <a:lvl8pPr marL="2727104" algn="l" defTabSz="779173" rtl="0" eaLnBrk="1" latinLnBrk="0" hangingPunct="1">
                        <a:defRPr sz="1534" kern="1200">
                          <a:solidFill>
                            <a:schemeClr val="dk1"/>
                          </a:solidFill>
                          <a:latin typeface="Tahoma"/>
                        </a:defRPr>
                      </a:lvl8pPr>
                      <a:lvl9pPr marL="3116691" algn="l" defTabSz="779173" rtl="0" eaLnBrk="1" latinLnBrk="0" hangingPunct="1">
                        <a:defRPr sz="1534" kern="1200">
                          <a:solidFill>
                            <a:schemeClr val="dk1"/>
                          </a:solidFill>
                          <a:latin typeface="Tahoma"/>
                        </a:defRPr>
                      </a:lvl9pPr>
                    </a:lstStyle>
                    <a:p>
                      <a:pPr marL="0" algn="l" defTabSz="844083" rtl="0" eaLnBrk="1" fontAlgn="b" latinLnBrk="0" hangingPunct="1">
                        <a:lnSpc>
                          <a:spcPct val="150000"/>
                        </a:lnSpc>
                      </a:pPr>
                      <a:r>
                        <a:rPr lang="en-ZA" sz="1600" u="none" strike="noStrike" kern="1200" dirty="0">
                          <a:solidFill>
                            <a:schemeClr val="dk1"/>
                          </a:solidFill>
                          <a:effectLst/>
                          <a:latin typeface="+mn-lt"/>
                          <a:ea typeface="+mn-ea"/>
                          <a:cs typeface="+mn-cs"/>
                        </a:rPr>
                        <a:t>Leandra Beveridge</a:t>
                      </a: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D8F29">
                        <a:tint val="20000"/>
                      </a:srgbClr>
                    </a:solidFill>
                  </a:tcPr>
                </a:tc>
                <a:extLst>
                  <a:ext uri="{0D108BD9-81ED-4DB2-BD59-A6C34878D82A}">
                    <a16:rowId xmlns:a16="http://schemas.microsoft.com/office/drawing/2014/main" val="3723495819"/>
                  </a:ext>
                </a:extLst>
              </a:tr>
              <a:tr h="354134">
                <a:tc>
                  <a:txBody>
                    <a:bodyPr/>
                    <a:lstStyle>
                      <a:lvl1pPr marL="0" algn="l" defTabSz="779173" rtl="0" eaLnBrk="1" latinLnBrk="0" hangingPunct="1">
                        <a:defRPr sz="1534" kern="1200">
                          <a:solidFill>
                            <a:schemeClr val="dk1"/>
                          </a:solidFill>
                          <a:latin typeface="Tahoma"/>
                        </a:defRPr>
                      </a:lvl1pPr>
                      <a:lvl2pPr marL="389586" algn="l" defTabSz="779173" rtl="0" eaLnBrk="1" latinLnBrk="0" hangingPunct="1">
                        <a:defRPr sz="1534" kern="1200">
                          <a:solidFill>
                            <a:schemeClr val="dk1"/>
                          </a:solidFill>
                          <a:latin typeface="Tahoma"/>
                        </a:defRPr>
                      </a:lvl2pPr>
                      <a:lvl3pPr marL="779173" algn="l" defTabSz="779173" rtl="0" eaLnBrk="1" latinLnBrk="0" hangingPunct="1">
                        <a:defRPr sz="1534" kern="1200">
                          <a:solidFill>
                            <a:schemeClr val="dk1"/>
                          </a:solidFill>
                          <a:latin typeface="Tahoma"/>
                        </a:defRPr>
                      </a:lvl3pPr>
                      <a:lvl4pPr marL="1168759" algn="l" defTabSz="779173" rtl="0" eaLnBrk="1" latinLnBrk="0" hangingPunct="1">
                        <a:defRPr sz="1534" kern="1200">
                          <a:solidFill>
                            <a:schemeClr val="dk1"/>
                          </a:solidFill>
                          <a:latin typeface="Tahoma"/>
                        </a:defRPr>
                      </a:lvl4pPr>
                      <a:lvl5pPr marL="1558345" algn="l" defTabSz="779173" rtl="0" eaLnBrk="1" latinLnBrk="0" hangingPunct="1">
                        <a:defRPr sz="1534" kern="1200">
                          <a:solidFill>
                            <a:schemeClr val="dk1"/>
                          </a:solidFill>
                          <a:latin typeface="Tahoma"/>
                        </a:defRPr>
                      </a:lvl5pPr>
                      <a:lvl6pPr marL="1947932" algn="l" defTabSz="779173" rtl="0" eaLnBrk="1" latinLnBrk="0" hangingPunct="1">
                        <a:defRPr sz="1534" kern="1200">
                          <a:solidFill>
                            <a:schemeClr val="dk1"/>
                          </a:solidFill>
                          <a:latin typeface="Tahoma"/>
                        </a:defRPr>
                      </a:lvl6pPr>
                      <a:lvl7pPr marL="2337518" algn="l" defTabSz="779173" rtl="0" eaLnBrk="1" latinLnBrk="0" hangingPunct="1">
                        <a:defRPr sz="1534" kern="1200">
                          <a:solidFill>
                            <a:schemeClr val="dk1"/>
                          </a:solidFill>
                          <a:latin typeface="Tahoma"/>
                        </a:defRPr>
                      </a:lvl7pPr>
                      <a:lvl8pPr marL="2727104" algn="l" defTabSz="779173" rtl="0" eaLnBrk="1" latinLnBrk="0" hangingPunct="1">
                        <a:defRPr sz="1534" kern="1200">
                          <a:solidFill>
                            <a:schemeClr val="dk1"/>
                          </a:solidFill>
                          <a:latin typeface="Tahoma"/>
                        </a:defRPr>
                      </a:lvl8pPr>
                      <a:lvl9pPr marL="3116691" algn="l" defTabSz="779173" rtl="0" eaLnBrk="1" latinLnBrk="0" hangingPunct="1">
                        <a:defRPr sz="1534" kern="1200">
                          <a:solidFill>
                            <a:schemeClr val="dk1"/>
                          </a:solidFill>
                          <a:latin typeface="Tahoma"/>
                        </a:defRPr>
                      </a:lvl9pPr>
                    </a:lstStyle>
                    <a:p>
                      <a:pPr marL="0" algn="l" defTabSz="844083" rtl="0" eaLnBrk="1" fontAlgn="b" latinLnBrk="0" hangingPunct="1">
                        <a:lnSpc>
                          <a:spcPct val="150000"/>
                        </a:lnSpc>
                      </a:pPr>
                      <a:r>
                        <a:rPr lang="en-ZA" sz="1600" u="none" strike="noStrike" kern="1200">
                          <a:solidFill>
                            <a:schemeClr val="dk1"/>
                          </a:solidFill>
                          <a:effectLst/>
                          <a:latin typeface="+mn-lt"/>
                          <a:ea typeface="+mn-ea"/>
                          <a:cs typeface="+mn-cs"/>
                        </a:rPr>
                        <a:t> 5</a:t>
                      </a: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D8F29">
                        <a:tint val="20000"/>
                      </a:srgbClr>
                    </a:solidFill>
                  </a:tcPr>
                </a:tc>
                <a:tc>
                  <a:txBody>
                    <a:bodyPr/>
                    <a:lstStyle>
                      <a:lvl1pPr marL="0" algn="l" defTabSz="779173" rtl="0" eaLnBrk="1" latinLnBrk="0" hangingPunct="1">
                        <a:defRPr sz="1534" kern="1200">
                          <a:solidFill>
                            <a:schemeClr val="dk1"/>
                          </a:solidFill>
                          <a:latin typeface="Tahoma"/>
                        </a:defRPr>
                      </a:lvl1pPr>
                      <a:lvl2pPr marL="389586" algn="l" defTabSz="779173" rtl="0" eaLnBrk="1" latinLnBrk="0" hangingPunct="1">
                        <a:defRPr sz="1534" kern="1200">
                          <a:solidFill>
                            <a:schemeClr val="dk1"/>
                          </a:solidFill>
                          <a:latin typeface="Tahoma"/>
                        </a:defRPr>
                      </a:lvl2pPr>
                      <a:lvl3pPr marL="779173" algn="l" defTabSz="779173" rtl="0" eaLnBrk="1" latinLnBrk="0" hangingPunct="1">
                        <a:defRPr sz="1534" kern="1200">
                          <a:solidFill>
                            <a:schemeClr val="dk1"/>
                          </a:solidFill>
                          <a:latin typeface="Tahoma"/>
                        </a:defRPr>
                      </a:lvl3pPr>
                      <a:lvl4pPr marL="1168759" algn="l" defTabSz="779173" rtl="0" eaLnBrk="1" latinLnBrk="0" hangingPunct="1">
                        <a:defRPr sz="1534" kern="1200">
                          <a:solidFill>
                            <a:schemeClr val="dk1"/>
                          </a:solidFill>
                          <a:latin typeface="Tahoma"/>
                        </a:defRPr>
                      </a:lvl4pPr>
                      <a:lvl5pPr marL="1558345" algn="l" defTabSz="779173" rtl="0" eaLnBrk="1" latinLnBrk="0" hangingPunct="1">
                        <a:defRPr sz="1534" kern="1200">
                          <a:solidFill>
                            <a:schemeClr val="dk1"/>
                          </a:solidFill>
                          <a:latin typeface="Tahoma"/>
                        </a:defRPr>
                      </a:lvl5pPr>
                      <a:lvl6pPr marL="1947932" algn="l" defTabSz="779173" rtl="0" eaLnBrk="1" latinLnBrk="0" hangingPunct="1">
                        <a:defRPr sz="1534" kern="1200">
                          <a:solidFill>
                            <a:schemeClr val="dk1"/>
                          </a:solidFill>
                          <a:latin typeface="Tahoma"/>
                        </a:defRPr>
                      </a:lvl6pPr>
                      <a:lvl7pPr marL="2337518" algn="l" defTabSz="779173" rtl="0" eaLnBrk="1" latinLnBrk="0" hangingPunct="1">
                        <a:defRPr sz="1534" kern="1200">
                          <a:solidFill>
                            <a:schemeClr val="dk1"/>
                          </a:solidFill>
                          <a:latin typeface="Tahoma"/>
                        </a:defRPr>
                      </a:lvl7pPr>
                      <a:lvl8pPr marL="2727104" algn="l" defTabSz="779173" rtl="0" eaLnBrk="1" latinLnBrk="0" hangingPunct="1">
                        <a:defRPr sz="1534" kern="1200">
                          <a:solidFill>
                            <a:schemeClr val="dk1"/>
                          </a:solidFill>
                          <a:latin typeface="Tahoma"/>
                        </a:defRPr>
                      </a:lvl8pPr>
                      <a:lvl9pPr marL="3116691" algn="l" defTabSz="779173" rtl="0" eaLnBrk="1" latinLnBrk="0" hangingPunct="1">
                        <a:defRPr sz="1534" kern="1200">
                          <a:solidFill>
                            <a:schemeClr val="dk1"/>
                          </a:solidFill>
                          <a:latin typeface="Tahoma"/>
                        </a:defRPr>
                      </a:lvl9pPr>
                    </a:lstStyle>
                    <a:p>
                      <a:pPr marL="0" marR="0" lvl="0" indent="0" algn="l" defTabSz="779173" rtl="0" eaLnBrk="1" fontAlgn="b" latinLnBrk="0" hangingPunct="1">
                        <a:lnSpc>
                          <a:spcPct val="150000"/>
                        </a:lnSpc>
                        <a:spcBef>
                          <a:spcPts val="0"/>
                        </a:spcBef>
                        <a:spcAft>
                          <a:spcPts val="0"/>
                        </a:spcAft>
                        <a:buClrTx/>
                        <a:buSzTx/>
                        <a:buFontTx/>
                        <a:buNone/>
                        <a:tabLst/>
                        <a:defRPr/>
                      </a:pPr>
                      <a:r>
                        <a:rPr kumimoji="0" lang="en-ZA" sz="1600" b="0" i="0" u="none" strike="noStrike" kern="1200" cap="none" spc="0" normalizeH="0" baseline="0" noProof="0" dirty="0">
                          <a:ln>
                            <a:noFill/>
                          </a:ln>
                          <a:solidFill>
                            <a:srgbClr val="000000"/>
                          </a:solidFill>
                          <a:effectLst/>
                          <a:uLnTx/>
                          <a:uFillTx/>
                          <a:latin typeface="Tahoma"/>
                          <a:ea typeface="+mn-ea"/>
                          <a:cs typeface="+mn-cs"/>
                        </a:rPr>
                        <a:t>Tendering Process </a:t>
                      </a:r>
                      <a:r>
                        <a:rPr kumimoji="0" lang="en-ZA" sz="1600" b="0" i="0" u="none" strike="noStrike" kern="1200" cap="none" spc="0" normalizeH="0" baseline="0" noProof="0">
                          <a:ln>
                            <a:noFill/>
                          </a:ln>
                          <a:solidFill>
                            <a:srgbClr val="000000"/>
                          </a:solidFill>
                          <a:effectLst/>
                          <a:uLnTx/>
                          <a:uFillTx/>
                          <a:latin typeface="Tahoma"/>
                          <a:ea typeface="+mn-ea"/>
                          <a:cs typeface="+mn-cs"/>
                        </a:rPr>
                        <a:t>&amp; Specific Goals </a:t>
                      </a:r>
                      <a:endParaRPr kumimoji="0" lang="en-ZA"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D8F29">
                        <a:tint val="20000"/>
                      </a:srgbClr>
                    </a:solidFill>
                  </a:tcPr>
                </a:tc>
                <a:tc>
                  <a:txBody>
                    <a:bodyPr/>
                    <a:lstStyle>
                      <a:lvl1pPr marL="0" algn="l" defTabSz="779173" rtl="0" eaLnBrk="1" latinLnBrk="0" hangingPunct="1">
                        <a:defRPr sz="1534" kern="1200">
                          <a:solidFill>
                            <a:schemeClr val="dk1"/>
                          </a:solidFill>
                          <a:latin typeface="Tahoma"/>
                        </a:defRPr>
                      </a:lvl1pPr>
                      <a:lvl2pPr marL="389586" algn="l" defTabSz="779173" rtl="0" eaLnBrk="1" latinLnBrk="0" hangingPunct="1">
                        <a:defRPr sz="1534" kern="1200">
                          <a:solidFill>
                            <a:schemeClr val="dk1"/>
                          </a:solidFill>
                          <a:latin typeface="Tahoma"/>
                        </a:defRPr>
                      </a:lvl2pPr>
                      <a:lvl3pPr marL="779173" algn="l" defTabSz="779173" rtl="0" eaLnBrk="1" latinLnBrk="0" hangingPunct="1">
                        <a:defRPr sz="1534" kern="1200">
                          <a:solidFill>
                            <a:schemeClr val="dk1"/>
                          </a:solidFill>
                          <a:latin typeface="Tahoma"/>
                        </a:defRPr>
                      </a:lvl3pPr>
                      <a:lvl4pPr marL="1168759" algn="l" defTabSz="779173" rtl="0" eaLnBrk="1" latinLnBrk="0" hangingPunct="1">
                        <a:defRPr sz="1534" kern="1200">
                          <a:solidFill>
                            <a:schemeClr val="dk1"/>
                          </a:solidFill>
                          <a:latin typeface="Tahoma"/>
                        </a:defRPr>
                      </a:lvl4pPr>
                      <a:lvl5pPr marL="1558345" algn="l" defTabSz="779173" rtl="0" eaLnBrk="1" latinLnBrk="0" hangingPunct="1">
                        <a:defRPr sz="1534" kern="1200">
                          <a:solidFill>
                            <a:schemeClr val="dk1"/>
                          </a:solidFill>
                          <a:latin typeface="Tahoma"/>
                        </a:defRPr>
                      </a:lvl5pPr>
                      <a:lvl6pPr marL="1947932" algn="l" defTabSz="779173" rtl="0" eaLnBrk="1" latinLnBrk="0" hangingPunct="1">
                        <a:defRPr sz="1534" kern="1200">
                          <a:solidFill>
                            <a:schemeClr val="dk1"/>
                          </a:solidFill>
                          <a:latin typeface="Tahoma"/>
                        </a:defRPr>
                      </a:lvl6pPr>
                      <a:lvl7pPr marL="2337518" algn="l" defTabSz="779173" rtl="0" eaLnBrk="1" latinLnBrk="0" hangingPunct="1">
                        <a:defRPr sz="1534" kern="1200">
                          <a:solidFill>
                            <a:schemeClr val="dk1"/>
                          </a:solidFill>
                          <a:latin typeface="Tahoma"/>
                        </a:defRPr>
                      </a:lvl7pPr>
                      <a:lvl8pPr marL="2727104" algn="l" defTabSz="779173" rtl="0" eaLnBrk="1" latinLnBrk="0" hangingPunct="1">
                        <a:defRPr sz="1534" kern="1200">
                          <a:solidFill>
                            <a:schemeClr val="dk1"/>
                          </a:solidFill>
                          <a:latin typeface="Tahoma"/>
                        </a:defRPr>
                      </a:lvl8pPr>
                      <a:lvl9pPr marL="3116691" algn="l" defTabSz="779173" rtl="0" eaLnBrk="1" latinLnBrk="0" hangingPunct="1">
                        <a:defRPr sz="1534" kern="1200">
                          <a:solidFill>
                            <a:schemeClr val="dk1"/>
                          </a:solidFill>
                          <a:latin typeface="Tahoma"/>
                        </a:defRPr>
                      </a:lvl9pPr>
                    </a:lstStyle>
                    <a:p>
                      <a:pPr marL="0" marR="0" lvl="0" indent="0" algn="l" defTabSz="779173" rtl="0" eaLnBrk="1" fontAlgn="b" latinLnBrk="0" hangingPunct="1">
                        <a:lnSpc>
                          <a:spcPct val="150000"/>
                        </a:lnSpc>
                        <a:spcBef>
                          <a:spcPts val="0"/>
                        </a:spcBef>
                        <a:spcAft>
                          <a:spcPts val="0"/>
                        </a:spcAft>
                        <a:buClrTx/>
                        <a:buSzTx/>
                        <a:buFontTx/>
                        <a:buNone/>
                        <a:tabLst/>
                        <a:defRPr/>
                      </a:pPr>
                      <a:r>
                        <a:rPr lang="en-ZA" sz="1600" u="none" strike="noStrike" dirty="0">
                          <a:effectLst/>
                        </a:rPr>
                        <a:t>Mbaliyamaswazi Maqekeni   </a:t>
                      </a:r>
                      <a:endParaRPr lang="en-ZA" sz="1600" b="0" i="0" u="none" strike="noStrike" dirty="0">
                        <a:solidFill>
                          <a:srgbClr val="000000"/>
                        </a:solidFill>
                        <a:effectLst/>
                        <a:latin typeface="Calibri" panose="020F0502020204030204" pitchFamily="34" charset="0"/>
                      </a:endParaRPr>
                    </a:p>
                    <a:p>
                      <a:pPr marL="0" marR="0" lvl="0" indent="0" algn="l" defTabSz="779173" rtl="0" eaLnBrk="1" fontAlgn="b" latinLnBrk="0" hangingPunct="1">
                        <a:lnSpc>
                          <a:spcPct val="150000"/>
                        </a:lnSpc>
                        <a:spcBef>
                          <a:spcPts val="0"/>
                        </a:spcBef>
                        <a:spcAft>
                          <a:spcPts val="0"/>
                        </a:spcAft>
                        <a:buClrTx/>
                        <a:buSzTx/>
                        <a:buFontTx/>
                        <a:buNone/>
                        <a:tabLst/>
                        <a:defRPr/>
                      </a:pPr>
                      <a:r>
                        <a:rPr kumimoji="0" lang="en-ZA" sz="1600" b="0" i="0" u="none" strike="noStrike" kern="1200" cap="none" spc="0" normalizeH="0" baseline="0" noProof="0" dirty="0">
                          <a:ln>
                            <a:noFill/>
                          </a:ln>
                          <a:solidFill>
                            <a:srgbClr val="000000"/>
                          </a:solidFill>
                          <a:effectLst/>
                          <a:uLnTx/>
                          <a:uFillTx/>
                          <a:latin typeface="Tahoma"/>
                          <a:ea typeface="+mn-ea"/>
                          <a:cs typeface="+mn-cs"/>
                        </a:rPr>
                        <a:t>&amp; Sala</a:t>
                      </a:r>
                      <a:endParaRPr kumimoji="0" lang="en-ZA"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D8F29">
                        <a:tint val="20000"/>
                      </a:srgbClr>
                    </a:solidFill>
                  </a:tcPr>
                </a:tc>
                <a:extLst>
                  <a:ext uri="{0D108BD9-81ED-4DB2-BD59-A6C34878D82A}">
                    <a16:rowId xmlns:a16="http://schemas.microsoft.com/office/drawing/2014/main" val="546748945"/>
                  </a:ext>
                </a:extLst>
              </a:tr>
              <a:tr h="354134">
                <a:tc>
                  <a:txBody>
                    <a:bodyPr/>
                    <a:lstStyle>
                      <a:lvl1pPr marL="0" algn="l" defTabSz="779173" rtl="0" eaLnBrk="1" latinLnBrk="0" hangingPunct="1">
                        <a:defRPr sz="1534" kern="1200">
                          <a:solidFill>
                            <a:schemeClr val="dk1"/>
                          </a:solidFill>
                          <a:latin typeface="Tahoma"/>
                        </a:defRPr>
                      </a:lvl1pPr>
                      <a:lvl2pPr marL="389586" algn="l" defTabSz="779173" rtl="0" eaLnBrk="1" latinLnBrk="0" hangingPunct="1">
                        <a:defRPr sz="1534" kern="1200">
                          <a:solidFill>
                            <a:schemeClr val="dk1"/>
                          </a:solidFill>
                          <a:latin typeface="Tahoma"/>
                        </a:defRPr>
                      </a:lvl2pPr>
                      <a:lvl3pPr marL="779173" algn="l" defTabSz="779173" rtl="0" eaLnBrk="1" latinLnBrk="0" hangingPunct="1">
                        <a:defRPr sz="1534" kern="1200">
                          <a:solidFill>
                            <a:schemeClr val="dk1"/>
                          </a:solidFill>
                          <a:latin typeface="Tahoma"/>
                        </a:defRPr>
                      </a:lvl3pPr>
                      <a:lvl4pPr marL="1168759" algn="l" defTabSz="779173" rtl="0" eaLnBrk="1" latinLnBrk="0" hangingPunct="1">
                        <a:defRPr sz="1534" kern="1200">
                          <a:solidFill>
                            <a:schemeClr val="dk1"/>
                          </a:solidFill>
                          <a:latin typeface="Tahoma"/>
                        </a:defRPr>
                      </a:lvl4pPr>
                      <a:lvl5pPr marL="1558345" algn="l" defTabSz="779173" rtl="0" eaLnBrk="1" latinLnBrk="0" hangingPunct="1">
                        <a:defRPr sz="1534" kern="1200">
                          <a:solidFill>
                            <a:schemeClr val="dk1"/>
                          </a:solidFill>
                          <a:latin typeface="Tahoma"/>
                        </a:defRPr>
                      </a:lvl5pPr>
                      <a:lvl6pPr marL="1947932" algn="l" defTabSz="779173" rtl="0" eaLnBrk="1" latinLnBrk="0" hangingPunct="1">
                        <a:defRPr sz="1534" kern="1200">
                          <a:solidFill>
                            <a:schemeClr val="dk1"/>
                          </a:solidFill>
                          <a:latin typeface="Tahoma"/>
                        </a:defRPr>
                      </a:lvl6pPr>
                      <a:lvl7pPr marL="2337518" algn="l" defTabSz="779173" rtl="0" eaLnBrk="1" latinLnBrk="0" hangingPunct="1">
                        <a:defRPr sz="1534" kern="1200">
                          <a:solidFill>
                            <a:schemeClr val="dk1"/>
                          </a:solidFill>
                          <a:latin typeface="Tahoma"/>
                        </a:defRPr>
                      </a:lvl7pPr>
                      <a:lvl8pPr marL="2727104" algn="l" defTabSz="779173" rtl="0" eaLnBrk="1" latinLnBrk="0" hangingPunct="1">
                        <a:defRPr sz="1534" kern="1200">
                          <a:solidFill>
                            <a:schemeClr val="dk1"/>
                          </a:solidFill>
                          <a:latin typeface="Tahoma"/>
                        </a:defRPr>
                      </a:lvl8pPr>
                      <a:lvl9pPr marL="3116691" algn="l" defTabSz="779173" rtl="0" eaLnBrk="1" latinLnBrk="0" hangingPunct="1">
                        <a:defRPr sz="1534" kern="1200">
                          <a:solidFill>
                            <a:schemeClr val="dk1"/>
                          </a:solidFill>
                          <a:latin typeface="Tahoma"/>
                        </a:defRPr>
                      </a:lvl9pPr>
                    </a:lstStyle>
                    <a:p>
                      <a:pPr marL="0" algn="l" defTabSz="844083" rtl="0" eaLnBrk="1" fontAlgn="b" latinLnBrk="0" hangingPunct="1">
                        <a:lnSpc>
                          <a:spcPct val="150000"/>
                        </a:lnSpc>
                      </a:pPr>
                      <a:r>
                        <a:rPr lang="en-ZA" sz="1600" u="none" strike="noStrike" kern="1200">
                          <a:solidFill>
                            <a:schemeClr val="dk1"/>
                          </a:solidFill>
                          <a:effectLst/>
                          <a:latin typeface="+mn-lt"/>
                          <a:ea typeface="+mn-ea"/>
                          <a:cs typeface="+mn-cs"/>
                        </a:rPr>
                        <a:t> 6.</a:t>
                      </a: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D8F29">
                        <a:tint val="20000"/>
                      </a:srgbClr>
                    </a:solidFill>
                  </a:tcPr>
                </a:tc>
                <a:tc>
                  <a:txBody>
                    <a:bodyPr/>
                    <a:lstStyle>
                      <a:lvl1pPr marL="0" algn="l" defTabSz="779173" rtl="0" eaLnBrk="1" latinLnBrk="0" hangingPunct="1">
                        <a:defRPr sz="1534" kern="1200">
                          <a:solidFill>
                            <a:schemeClr val="dk1"/>
                          </a:solidFill>
                          <a:latin typeface="Tahoma"/>
                        </a:defRPr>
                      </a:lvl1pPr>
                      <a:lvl2pPr marL="389586" algn="l" defTabSz="779173" rtl="0" eaLnBrk="1" latinLnBrk="0" hangingPunct="1">
                        <a:defRPr sz="1534" kern="1200">
                          <a:solidFill>
                            <a:schemeClr val="dk1"/>
                          </a:solidFill>
                          <a:latin typeface="Tahoma"/>
                        </a:defRPr>
                      </a:lvl2pPr>
                      <a:lvl3pPr marL="779173" algn="l" defTabSz="779173" rtl="0" eaLnBrk="1" latinLnBrk="0" hangingPunct="1">
                        <a:defRPr sz="1534" kern="1200">
                          <a:solidFill>
                            <a:schemeClr val="dk1"/>
                          </a:solidFill>
                          <a:latin typeface="Tahoma"/>
                        </a:defRPr>
                      </a:lvl3pPr>
                      <a:lvl4pPr marL="1168759" algn="l" defTabSz="779173" rtl="0" eaLnBrk="1" latinLnBrk="0" hangingPunct="1">
                        <a:defRPr sz="1534" kern="1200">
                          <a:solidFill>
                            <a:schemeClr val="dk1"/>
                          </a:solidFill>
                          <a:latin typeface="Tahoma"/>
                        </a:defRPr>
                      </a:lvl4pPr>
                      <a:lvl5pPr marL="1558345" algn="l" defTabSz="779173" rtl="0" eaLnBrk="1" latinLnBrk="0" hangingPunct="1">
                        <a:defRPr sz="1534" kern="1200">
                          <a:solidFill>
                            <a:schemeClr val="dk1"/>
                          </a:solidFill>
                          <a:latin typeface="Tahoma"/>
                        </a:defRPr>
                      </a:lvl5pPr>
                      <a:lvl6pPr marL="1947932" algn="l" defTabSz="779173" rtl="0" eaLnBrk="1" latinLnBrk="0" hangingPunct="1">
                        <a:defRPr sz="1534" kern="1200">
                          <a:solidFill>
                            <a:schemeClr val="dk1"/>
                          </a:solidFill>
                          <a:latin typeface="Tahoma"/>
                        </a:defRPr>
                      </a:lvl6pPr>
                      <a:lvl7pPr marL="2337518" algn="l" defTabSz="779173" rtl="0" eaLnBrk="1" latinLnBrk="0" hangingPunct="1">
                        <a:defRPr sz="1534" kern="1200">
                          <a:solidFill>
                            <a:schemeClr val="dk1"/>
                          </a:solidFill>
                          <a:latin typeface="Tahoma"/>
                        </a:defRPr>
                      </a:lvl7pPr>
                      <a:lvl8pPr marL="2727104" algn="l" defTabSz="779173" rtl="0" eaLnBrk="1" latinLnBrk="0" hangingPunct="1">
                        <a:defRPr sz="1534" kern="1200">
                          <a:solidFill>
                            <a:schemeClr val="dk1"/>
                          </a:solidFill>
                          <a:latin typeface="Tahoma"/>
                        </a:defRPr>
                      </a:lvl8pPr>
                      <a:lvl9pPr marL="3116691" algn="l" defTabSz="779173" rtl="0" eaLnBrk="1" latinLnBrk="0" hangingPunct="1">
                        <a:defRPr sz="1534" kern="1200">
                          <a:solidFill>
                            <a:schemeClr val="dk1"/>
                          </a:solidFill>
                          <a:latin typeface="Tahoma"/>
                        </a:defRPr>
                      </a:lvl9pPr>
                    </a:lstStyle>
                    <a:p>
                      <a:pPr marL="0" algn="l" defTabSz="844083" rtl="0" eaLnBrk="1" fontAlgn="b" latinLnBrk="0" hangingPunct="1">
                        <a:lnSpc>
                          <a:spcPct val="150000"/>
                        </a:lnSpc>
                      </a:pPr>
                      <a:r>
                        <a:rPr lang="en-ZA" sz="1600" u="none" strike="noStrike" kern="1200" dirty="0">
                          <a:solidFill>
                            <a:schemeClr val="dk1"/>
                          </a:solidFill>
                          <a:effectLst/>
                          <a:latin typeface="+mn-lt"/>
                          <a:ea typeface="+mn-ea"/>
                          <a:cs typeface="+mn-cs"/>
                        </a:rPr>
                        <a:t>Technical Evaluation/Functionality</a:t>
                      </a: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D8F29">
                        <a:tint val="20000"/>
                      </a:srgbClr>
                    </a:solidFill>
                  </a:tcPr>
                </a:tc>
                <a:tc>
                  <a:txBody>
                    <a:bodyPr/>
                    <a:lstStyle>
                      <a:lvl1pPr marL="0" algn="l" defTabSz="779173" rtl="0" eaLnBrk="1" latinLnBrk="0" hangingPunct="1">
                        <a:defRPr sz="1534" kern="1200">
                          <a:solidFill>
                            <a:schemeClr val="dk1"/>
                          </a:solidFill>
                          <a:latin typeface="Tahoma"/>
                        </a:defRPr>
                      </a:lvl1pPr>
                      <a:lvl2pPr marL="389586" algn="l" defTabSz="779173" rtl="0" eaLnBrk="1" latinLnBrk="0" hangingPunct="1">
                        <a:defRPr sz="1534" kern="1200">
                          <a:solidFill>
                            <a:schemeClr val="dk1"/>
                          </a:solidFill>
                          <a:latin typeface="Tahoma"/>
                        </a:defRPr>
                      </a:lvl2pPr>
                      <a:lvl3pPr marL="779173" algn="l" defTabSz="779173" rtl="0" eaLnBrk="1" latinLnBrk="0" hangingPunct="1">
                        <a:defRPr sz="1534" kern="1200">
                          <a:solidFill>
                            <a:schemeClr val="dk1"/>
                          </a:solidFill>
                          <a:latin typeface="Tahoma"/>
                        </a:defRPr>
                      </a:lvl3pPr>
                      <a:lvl4pPr marL="1168759" algn="l" defTabSz="779173" rtl="0" eaLnBrk="1" latinLnBrk="0" hangingPunct="1">
                        <a:defRPr sz="1534" kern="1200">
                          <a:solidFill>
                            <a:schemeClr val="dk1"/>
                          </a:solidFill>
                          <a:latin typeface="Tahoma"/>
                        </a:defRPr>
                      </a:lvl4pPr>
                      <a:lvl5pPr marL="1558345" algn="l" defTabSz="779173" rtl="0" eaLnBrk="1" latinLnBrk="0" hangingPunct="1">
                        <a:defRPr sz="1534" kern="1200">
                          <a:solidFill>
                            <a:schemeClr val="dk1"/>
                          </a:solidFill>
                          <a:latin typeface="Tahoma"/>
                        </a:defRPr>
                      </a:lvl5pPr>
                      <a:lvl6pPr marL="1947932" algn="l" defTabSz="779173" rtl="0" eaLnBrk="1" latinLnBrk="0" hangingPunct="1">
                        <a:defRPr sz="1534" kern="1200">
                          <a:solidFill>
                            <a:schemeClr val="dk1"/>
                          </a:solidFill>
                          <a:latin typeface="Tahoma"/>
                        </a:defRPr>
                      </a:lvl6pPr>
                      <a:lvl7pPr marL="2337518" algn="l" defTabSz="779173" rtl="0" eaLnBrk="1" latinLnBrk="0" hangingPunct="1">
                        <a:defRPr sz="1534" kern="1200">
                          <a:solidFill>
                            <a:schemeClr val="dk1"/>
                          </a:solidFill>
                          <a:latin typeface="Tahoma"/>
                        </a:defRPr>
                      </a:lvl7pPr>
                      <a:lvl8pPr marL="2727104" algn="l" defTabSz="779173" rtl="0" eaLnBrk="1" latinLnBrk="0" hangingPunct="1">
                        <a:defRPr sz="1534" kern="1200">
                          <a:solidFill>
                            <a:schemeClr val="dk1"/>
                          </a:solidFill>
                          <a:latin typeface="Tahoma"/>
                        </a:defRPr>
                      </a:lvl8pPr>
                      <a:lvl9pPr marL="3116691" algn="l" defTabSz="779173" rtl="0" eaLnBrk="1" latinLnBrk="0" hangingPunct="1">
                        <a:defRPr sz="1534" kern="1200">
                          <a:solidFill>
                            <a:schemeClr val="dk1"/>
                          </a:solidFill>
                          <a:latin typeface="Tahoma"/>
                        </a:defRPr>
                      </a:lvl9pPr>
                    </a:lstStyle>
                    <a:p>
                      <a:pPr marL="0" algn="l" defTabSz="844083" rtl="0" eaLnBrk="1" fontAlgn="b" latinLnBrk="0" hangingPunct="1">
                        <a:lnSpc>
                          <a:spcPct val="150000"/>
                        </a:lnSpc>
                      </a:pPr>
                      <a:r>
                        <a:rPr lang="en-ZA" sz="1600" u="none" strike="noStrike" kern="1200" dirty="0">
                          <a:solidFill>
                            <a:schemeClr val="dk1"/>
                          </a:solidFill>
                          <a:effectLst/>
                          <a:latin typeface="Tahoma"/>
                          <a:ea typeface="+mn-ea"/>
                          <a:cs typeface="+mn-cs"/>
                        </a:rPr>
                        <a:t>Leandra Beveridge</a:t>
                      </a: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D8F29">
                        <a:tint val="20000"/>
                      </a:srgbClr>
                    </a:solidFill>
                  </a:tcPr>
                </a:tc>
                <a:extLst>
                  <a:ext uri="{0D108BD9-81ED-4DB2-BD59-A6C34878D82A}">
                    <a16:rowId xmlns:a16="http://schemas.microsoft.com/office/drawing/2014/main" val="2164334017"/>
                  </a:ext>
                </a:extLst>
              </a:tr>
              <a:tr h="354134">
                <a:tc>
                  <a:txBody>
                    <a:bodyPr/>
                    <a:lstStyle>
                      <a:lvl1pPr marL="0" algn="l" defTabSz="779173" rtl="0" eaLnBrk="1" latinLnBrk="0" hangingPunct="1">
                        <a:defRPr sz="1534" kern="1200">
                          <a:solidFill>
                            <a:schemeClr val="dk1"/>
                          </a:solidFill>
                          <a:latin typeface="Tahoma"/>
                        </a:defRPr>
                      </a:lvl1pPr>
                      <a:lvl2pPr marL="389586" algn="l" defTabSz="779173" rtl="0" eaLnBrk="1" latinLnBrk="0" hangingPunct="1">
                        <a:defRPr sz="1534" kern="1200">
                          <a:solidFill>
                            <a:schemeClr val="dk1"/>
                          </a:solidFill>
                          <a:latin typeface="Tahoma"/>
                        </a:defRPr>
                      </a:lvl2pPr>
                      <a:lvl3pPr marL="779173" algn="l" defTabSz="779173" rtl="0" eaLnBrk="1" latinLnBrk="0" hangingPunct="1">
                        <a:defRPr sz="1534" kern="1200">
                          <a:solidFill>
                            <a:schemeClr val="dk1"/>
                          </a:solidFill>
                          <a:latin typeface="Tahoma"/>
                        </a:defRPr>
                      </a:lvl3pPr>
                      <a:lvl4pPr marL="1168759" algn="l" defTabSz="779173" rtl="0" eaLnBrk="1" latinLnBrk="0" hangingPunct="1">
                        <a:defRPr sz="1534" kern="1200">
                          <a:solidFill>
                            <a:schemeClr val="dk1"/>
                          </a:solidFill>
                          <a:latin typeface="Tahoma"/>
                        </a:defRPr>
                      </a:lvl4pPr>
                      <a:lvl5pPr marL="1558345" algn="l" defTabSz="779173" rtl="0" eaLnBrk="1" latinLnBrk="0" hangingPunct="1">
                        <a:defRPr sz="1534" kern="1200">
                          <a:solidFill>
                            <a:schemeClr val="dk1"/>
                          </a:solidFill>
                          <a:latin typeface="Tahoma"/>
                        </a:defRPr>
                      </a:lvl5pPr>
                      <a:lvl6pPr marL="1947932" algn="l" defTabSz="779173" rtl="0" eaLnBrk="1" latinLnBrk="0" hangingPunct="1">
                        <a:defRPr sz="1534" kern="1200">
                          <a:solidFill>
                            <a:schemeClr val="dk1"/>
                          </a:solidFill>
                          <a:latin typeface="Tahoma"/>
                        </a:defRPr>
                      </a:lvl6pPr>
                      <a:lvl7pPr marL="2337518" algn="l" defTabSz="779173" rtl="0" eaLnBrk="1" latinLnBrk="0" hangingPunct="1">
                        <a:defRPr sz="1534" kern="1200">
                          <a:solidFill>
                            <a:schemeClr val="dk1"/>
                          </a:solidFill>
                          <a:latin typeface="Tahoma"/>
                        </a:defRPr>
                      </a:lvl7pPr>
                      <a:lvl8pPr marL="2727104" algn="l" defTabSz="779173" rtl="0" eaLnBrk="1" latinLnBrk="0" hangingPunct="1">
                        <a:defRPr sz="1534" kern="1200">
                          <a:solidFill>
                            <a:schemeClr val="dk1"/>
                          </a:solidFill>
                          <a:latin typeface="Tahoma"/>
                        </a:defRPr>
                      </a:lvl8pPr>
                      <a:lvl9pPr marL="3116691" algn="l" defTabSz="779173" rtl="0" eaLnBrk="1" latinLnBrk="0" hangingPunct="1">
                        <a:defRPr sz="1534" kern="1200">
                          <a:solidFill>
                            <a:schemeClr val="dk1"/>
                          </a:solidFill>
                          <a:latin typeface="Tahoma"/>
                        </a:defRPr>
                      </a:lvl9pPr>
                    </a:lstStyle>
                    <a:p>
                      <a:pPr algn="l" fontAlgn="b">
                        <a:lnSpc>
                          <a:spcPct val="150000"/>
                        </a:lnSpc>
                      </a:pPr>
                      <a:r>
                        <a:rPr lang="en-ZA" sz="1600" u="none" strike="noStrike">
                          <a:effectLst/>
                        </a:rPr>
                        <a:t> 6.1</a:t>
                      </a:r>
                      <a:endParaRPr lang="en-ZA" sz="1600" b="0" i="0" u="none" strike="noStrike">
                        <a:solidFill>
                          <a:srgbClr val="000000"/>
                        </a:solidFill>
                        <a:effectLst/>
                        <a:latin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D8F29">
                        <a:tint val="20000"/>
                      </a:srgbClr>
                    </a:solidFill>
                  </a:tcPr>
                </a:tc>
                <a:tc>
                  <a:txBody>
                    <a:bodyPr/>
                    <a:lstStyle>
                      <a:lvl1pPr marL="0" algn="l" defTabSz="779173" rtl="0" eaLnBrk="1" latinLnBrk="0" hangingPunct="1">
                        <a:defRPr sz="1534" kern="1200">
                          <a:solidFill>
                            <a:schemeClr val="dk1"/>
                          </a:solidFill>
                          <a:latin typeface="Tahoma"/>
                        </a:defRPr>
                      </a:lvl1pPr>
                      <a:lvl2pPr marL="389586" algn="l" defTabSz="779173" rtl="0" eaLnBrk="1" latinLnBrk="0" hangingPunct="1">
                        <a:defRPr sz="1534" kern="1200">
                          <a:solidFill>
                            <a:schemeClr val="dk1"/>
                          </a:solidFill>
                          <a:latin typeface="Tahoma"/>
                        </a:defRPr>
                      </a:lvl2pPr>
                      <a:lvl3pPr marL="779173" algn="l" defTabSz="779173" rtl="0" eaLnBrk="1" latinLnBrk="0" hangingPunct="1">
                        <a:defRPr sz="1534" kern="1200">
                          <a:solidFill>
                            <a:schemeClr val="dk1"/>
                          </a:solidFill>
                          <a:latin typeface="Tahoma"/>
                        </a:defRPr>
                      </a:lvl3pPr>
                      <a:lvl4pPr marL="1168759" algn="l" defTabSz="779173" rtl="0" eaLnBrk="1" latinLnBrk="0" hangingPunct="1">
                        <a:defRPr sz="1534" kern="1200">
                          <a:solidFill>
                            <a:schemeClr val="dk1"/>
                          </a:solidFill>
                          <a:latin typeface="Tahoma"/>
                        </a:defRPr>
                      </a:lvl4pPr>
                      <a:lvl5pPr marL="1558345" algn="l" defTabSz="779173" rtl="0" eaLnBrk="1" latinLnBrk="0" hangingPunct="1">
                        <a:defRPr sz="1534" kern="1200">
                          <a:solidFill>
                            <a:schemeClr val="dk1"/>
                          </a:solidFill>
                          <a:latin typeface="Tahoma"/>
                        </a:defRPr>
                      </a:lvl5pPr>
                      <a:lvl6pPr marL="1947932" algn="l" defTabSz="779173" rtl="0" eaLnBrk="1" latinLnBrk="0" hangingPunct="1">
                        <a:defRPr sz="1534" kern="1200">
                          <a:solidFill>
                            <a:schemeClr val="dk1"/>
                          </a:solidFill>
                          <a:latin typeface="Tahoma"/>
                        </a:defRPr>
                      </a:lvl6pPr>
                      <a:lvl7pPr marL="2337518" algn="l" defTabSz="779173" rtl="0" eaLnBrk="1" latinLnBrk="0" hangingPunct="1">
                        <a:defRPr sz="1534" kern="1200">
                          <a:solidFill>
                            <a:schemeClr val="dk1"/>
                          </a:solidFill>
                          <a:latin typeface="Tahoma"/>
                        </a:defRPr>
                      </a:lvl7pPr>
                      <a:lvl8pPr marL="2727104" algn="l" defTabSz="779173" rtl="0" eaLnBrk="1" latinLnBrk="0" hangingPunct="1">
                        <a:defRPr sz="1534" kern="1200">
                          <a:solidFill>
                            <a:schemeClr val="dk1"/>
                          </a:solidFill>
                          <a:latin typeface="Tahoma"/>
                        </a:defRPr>
                      </a:lvl8pPr>
                      <a:lvl9pPr marL="3116691" algn="l" defTabSz="779173" rtl="0" eaLnBrk="1" latinLnBrk="0" hangingPunct="1">
                        <a:defRPr sz="1534" kern="1200">
                          <a:solidFill>
                            <a:schemeClr val="dk1"/>
                          </a:solidFill>
                          <a:latin typeface="Tahoma"/>
                        </a:defRPr>
                      </a:lvl9pPr>
                    </a:lstStyle>
                    <a:p>
                      <a:pPr algn="l" fontAlgn="b">
                        <a:lnSpc>
                          <a:spcPct val="150000"/>
                        </a:lnSpc>
                      </a:pPr>
                      <a:r>
                        <a:rPr lang="en-ZA" sz="1600" u="none" strike="noStrike" dirty="0">
                          <a:effectLst/>
                        </a:rPr>
                        <a:t>Part T2: Returnable Documents</a:t>
                      </a:r>
                      <a:endParaRPr lang="en-ZA" sz="1600" b="0" i="0" u="none" strike="noStrike" dirty="0">
                        <a:solidFill>
                          <a:srgbClr val="000000"/>
                        </a:solidFill>
                        <a:effectLst/>
                        <a:latin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D8F29">
                        <a:tint val="20000"/>
                      </a:srgbClr>
                    </a:solidFill>
                  </a:tcPr>
                </a:tc>
                <a:tc>
                  <a:txBody>
                    <a:bodyPr/>
                    <a:lstStyle>
                      <a:lvl1pPr marL="0" algn="l" defTabSz="779173" rtl="0" eaLnBrk="1" latinLnBrk="0" hangingPunct="1">
                        <a:defRPr sz="1534" kern="1200">
                          <a:solidFill>
                            <a:schemeClr val="dk1"/>
                          </a:solidFill>
                          <a:latin typeface="Tahoma"/>
                        </a:defRPr>
                      </a:lvl1pPr>
                      <a:lvl2pPr marL="389586" algn="l" defTabSz="779173" rtl="0" eaLnBrk="1" latinLnBrk="0" hangingPunct="1">
                        <a:defRPr sz="1534" kern="1200">
                          <a:solidFill>
                            <a:schemeClr val="dk1"/>
                          </a:solidFill>
                          <a:latin typeface="Tahoma"/>
                        </a:defRPr>
                      </a:lvl2pPr>
                      <a:lvl3pPr marL="779173" algn="l" defTabSz="779173" rtl="0" eaLnBrk="1" latinLnBrk="0" hangingPunct="1">
                        <a:defRPr sz="1534" kern="1200">
                          <a:solidFill>
                            <a:schemeClr val="dk1"/>
                          </a:solidFill>
                          <a:latin typeface="Tahoma"/>
                        </a:defRPr>
                      </a:lvl3pPr>
                      <a:lvl4pPr marL="1168759" algn="l" defTabSz="779173" rtl="0" eaLnBrk="1" latinLnBrk="0" hangingPunct="1">
                        <a:defRPr sz="1534" kern="1200">
                          <a:solidFill>
                            <a:schemeClr val="dk1"/>
                          </a:solidFill>
                          <a:latin typeface="Tahoma"/>
                        </a:defRPr>
                      </a:lvl4pPr>
                      <a:lvl5pPr marL="1558345" algn="l" defTabSz="779173" rtl="0" eaLnBrk="1" latinLnBrk="0" hangingPunct="1">
                        <a:defRPr sz="1534" kern="1200">
                          <a:solidFill>
                            <a:schemeClr val="dk1"/>
                          </a:solidFill>
                          <a:latin typeface="Tahoma"/>
                        </a:defRPr>
                      </a:lvl5pPr>
                      <a:lvl6pPr marL="1947932" algn="l" defTabSz="779173" rtl="0" eaLnBrk="1" latinLnBrk="0" hangingPunct="1">
                        <a:defRPr sz="1534" kern="1200">
                          <a:solidFill>
                            <a:schemeClr val="dk1"/>
                          </a:solidFill>
                          <a:latin typeface="Tahoma"/>
                        </a:defRPr>
                      </a:lvl6pPr>
                      <a:lvl7pPr marL="2337518" algn="l" defTabSz="779173" rtl="0" eaLnBrk="1" latinLnBrk="0" hangingPunct="1">
                        <a:defRPr sz="1534" kern="1200">
                          <a:solidFill>
                            <a:schemeClr val="dk1"/>
                          </a:solidFill>
                          <a:latin typeface="Tahoma"/>
                        </a:defRPr>
                      </a:lvl7pPr>
                      <a:lvl8pPr marL="2727104" algn="l" defTabSz="779173" rtl="0" eaLnBrk="1" latinLnBrk="0" hangingPunct="1">
                        <a:defRPr sz="1534" kern="1200">
                          <a:solidFill>
                            <a:schemeClr val="dk1"/>
                          </a:solidFill>
                          <a:latin typeface="Tahoma"/>
                        </a:defRPr>
                      </a:lvl8pPr>
                      <a:lvl9pPr marL="3116691" algn="l" defTabSz="779173" rtl="0" eaLnBrk="1" latinLnBrk="0" hangingPunct="1">
                        <a:defRPr sz="1534" kern="1200">
                          <a:solidFill>
                            <a:schemeClr val="dk1"/>
                          </a:solidFill>
                          <a:latin typeface="Tahoma"/>
                        </a:defRPr>
                      </a:lvl9pPr>
                    </a:lstStyle>
                    <a:p>
                      <a:pPr algn="l" fontAlgn="b">
                        <a:lnSpc>
                          <a:spcPct val="150000"/>
                        </a:lnSpc>
                      </a:pPr>
                      <a:r>
                        <a:rPr lang="en-ZA" sz="1600" u="none" strike="noStrike" dirty="0">
                          <a:effectLst/>
                        </a:rPr>
                        <a:t>Mbaliyamaswazi Maqekeni   </a:t>
                      </a:r>
                      <a:endParaRPr lang="en-ZA" sz="1600" b="0" i="0" u="none" strike="noStrike" dirty="0">
                        <a:solidFill>
                          <a:srgbClr val="000000"/>
                        </a:solidFill>
                        <a:effectLst/>
                        <a:latin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D8F29">
                        <a:tint val="20000"/>
                      </a:srgbClr>
                    </a:solidFill>
                  </a:tcPr>
                </a:tc>
                <a:extLst>
                  <a:ext uri="{0D108BD9-81ED-4DB2-BD59-A6C34878D82A}">
                    <a16:rowId xmlns:a16="http://schemas.microsoft.com/office/drawing/2014/main" val="4023318063"/>
                  </a:ext>
                </a:extLst>
              </a:tr>
              <a:tr h="354134">
                <a:tc>
                  <a:txBody>
                    <a:bodyPr/>
                    <a:lstStyle>
                      <a:lvl1pPr marL="0" algn="l" defTabSz="779173" rtl="0" eaLnBrk="1" latinLnBrk="0" hangingPunct="1">
                        <a:defRPr sz="1534" kern="1200">
                          <a:solidFill>
                            <a:schemeClr val="dk1"/>
                          </a:solidFill>
                          <a:latin typeface="Tahoma"/>
                        </a:defRPr>
                      </a:lvl1pPr>
                      <a:lvl2pPr marL="389586" algn="l" defTabSz="779173" rtl="0" eaLnBrk="1" latinLnBrk="0" hangingPunct="1">
                        <a:defRPr sz="1534" kern="1200">
                          <a:solidFill>
                            <a:schemeClr val="dk1"/>
                          </a:solidFill>
                          <a:latin typeface="Tahoma"/>
                        </a:defRPr>
                      </a:lvl2pPr>
                      <a:lvl3pPr marL="779173" algn="l" defTabSz="779173" rtl="0" eaLnBrk="1" latinLnBrk="0" hangingPunct="1">
                        <a:defRPr sz="1534" kern="1200">
                          <a:solidFill>
                            <a:schemeClr val="dk1"/>
                          </a:solidFill>
                          <a:latin typeface="Tahoma"/>
                        </a:defRPr>
                      </a:lvl3pPr>
                      <a:lvl4pPr marL="1168759" algn="l" defTabSz="779173" rtl="0" eaLnBrk="1" latinLnBrk="0" hangingPunct="1">
                        <a:defRPr sz="1534" kern="1200">
                          <a:solidFill>
                            <a:schemeClr val="dk1"/>
                          </a:solidFill>
                          <a:latin typeface="Tahoma"/>
                        </a:defRPr>
                      </a:lvl4pPr>
                      <a:lvl5pPr marL="1558345" algn="l" defTabSz="779173" rtl="0" eaLnBrk="1" latinLnBrk="0" hangingPunct="1">
                        <a:defRPr sz="1534" kern="1200">
                          <a:solidFill>
                            <a:schemeClr val="dk1"/>
                          </a:solidFill>
                          <a:latin typeface="Tahoma"/>
                        </a:defRPr>
                      </a:lvl5pPr>
                      <a:lvl6pPr marL="1947932" algn="l" defTabSz="779173" rtl="0" eaLnBrk="1" latinLnBrk="0" hangingPunct="1">
                        <a:defRPr sz="1534" kern="1200">
                          <a:solidFill>
                            <a:schemeClr val="dk1"/>
                          </a:solidFill>
                          <a:latin typeface="Tahoma"/>
                        </a:defRPr>
                      </a:lvl6pPr>
                      <a:lvl7pPr marL="2337518" algn="l" defTabSz="779173" rtl="0" eaLnBrk="1" latinLnBrk="0" hangingPunct="1">
                        <a:defRPr sz="1534" kern="1200">
                          <a:solidFill>
                            <a:schemeClr val="dk1"/>
                          </a:solidFill>
                          <a:latin typeface="Tahoma"/>
                        </a:defRPr>
                      </a:lvl7pPr>
                      <a:lvl8pPr marL="2727104" algn="l" defTabSz="779173" rtl="0" eaLnBrk="1" latinLnBrk="0" hangingPunct="1">
                        <a:defRPr sz="1534" kern="1200">
                          <a:solidFill>
                            <a:schemeClr val="dk1"/>
                          </a:solidFill>
                          <a:latin typeface="Tahoma"/>
                        </a:defRPr>
                      </a:lvl8pPr>
                      <a:lvl9pPr marL="3116691" algn="l" defTabSz="779173" rtl="0" eaLnBrk="1" latinLnBrk="0" hangingPunct="1">
                        <a:defRPr sz="1534" kern="1200">
                          <a:solidFill>
                            <a:schemeClr val="dk1"/>
                          </a:solidFill>
                          <a:latin typeface="Tahoma"/>
                        </a:defRPr>
                      </a:lvl9pPr>
                    </a:lstStyle>
                    <a:p>
                      <a:pPr marL="0" algn="l" defTabSz="844083" rtl="0" eaLnBrk="1" fontAlgn="b" latinLnBrk="0" hangingPunct="1">
                        <a:lnSpc>
                          <a:spcPct val="150000"/>
                        </a:lnSpc>
                      </a:pPr>
                      <a:r>
                        <a:rPr lang="en-ZA" sz="1600" u="none" strike="noStrike" kern="1200">
                          <a:solidFill>
                            <a:schemeClr val="dk1"/>
                          </a:solidFill>
                          <a:effectLst/>
                          <a:latin typeface="+mn-lt"/>
                          <a:ea typeface="+mn-ea"/>
                          <a:cs typeface="+mn-cs"/>
                        </a:rPr>
                        <a:t>7.</a:t>
                      </a: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D8F29">
                        <a:tint val="20000"/>
                      </a:srgbClr>
                    </a:solidFill>
                  </a:tcPr>
                </a:tc>
                <a:tc>
                  <a:txBody>
                    <a:bodyPr/>
                    <a:lstStyle>
                      <a:lvl1pPr marL="0" algn="l" defTabSz="779173" rtl="0" eaLnBrk="1" latinLnBrk="0" hangingPunct="1">
                        <a:defRPr sz="1534" kern="1200">
                          <a:solidFill>
                            <a:schemeClr val="dk1"/>
                          </a:solidFill>
                          <a:latin typeface="Tahoma"/>
                        </a:defRPr>
                      </a:lvl1pPr>
                      <a:lvl2pPr marL="389586" algn="l" defTabSz="779173" rtl="0" eaLnBrk="1" latinLnBrk="0" hangingPunct="1">
                        <a:defRPr sz="1534" kern="1200">
                          <a:solidFill>
                            <a:schemeClr val="dk1"/>
                          </a:solidFill>
                          <a:latin typeface="Tahoma"/>
                        </a:defRPr>
                      </a:lvl2pPr>
                      <a:lvl3pPr marL="779173" algn="l" defTabSz="779173" rtl="0" eaLnBrk="1" latinLnBrk="0" hangingPunct="1">
                        <a:defRPr sz="1534" kern="1200">
                          <a:solidFill>
                            <a:schemeClr val="dk1"/>
                          </a:solidFill>
                          <a:latin typeface="Tahoma"/>
                        </a:defRPr>
                      </a:lvl3pPr>
                      <a:lvl4pPr marL="1168759" algn="l" defTabSz="779173" rtl="0" eaLnBrk="1" latinLnBrk="0" hangingPunct="1">
                        <a:defRPr sz="1534" kern="1200">
                          <a:solidFill>
                            <a:schemeClr val="dk1"/>
                          </a:solidFill>
                          <a:latin typeface="Tahoma"/>
                        </a:defRPr>
                      </a:lvl4pPr>
                      <a:lvl5pPr marL="1558345" algn="l" defTabSz="779173" rtl="0" eaLnBrk="1" latinLnBrk="0" hangingPunct="1">
                        <a:defRPr sz="1534" kern="1200">
                          <a:solidFill>
                            <a:schemeClr val="dk1"/>
                          </a:solidFill>
                          <a:latin typeface="Tahoma"/>
                        </a:defRPr>
                      </a:lvl5pPr>
                      <a:lvl6pPr marL="1947932" algn="l" defTabSz="779173" rtl="0" eaLnBrk="1" latinLnBrk="0" hangingPunct="1">
                        <a:defRPr sz="1534" kern="1200">
                          <a:solidFill>
                            <a:schemeClr val="dk1"/>
                          </a:solidFill>
                          <a:latin typeface="Tahoma"/>
                        </a:defRPr>
                      </a:lvl6pPr>
                      <a:lvl7pPr marL="2337518" algn="l" defTabSz="779173" rtl="0" eaLnBrk="1" latinLnBrk="0" hangingPunct="1">
                        <a:defRPr sz="1534" kern="1200">
                          <a:solidFill>
                            <a:schemeClr val="dk1"/>
                          </a:solidFill>
                          <a:latin typeface="Tahoma"/>
                        </a:defRPr>
                      </a:lvl7pPr>
                      <a:lvl8pPr marL="2727104" algn="l" defTabSz="779173" rtl="0" eaLnBrk="1" latinLnBrk="0" hangingPunct="1">
                        <a:defRPr sz="1534" kern="1200">
                          <a:solidFill>
                            <a:schemeClr val="dk1"/>
                          </a:solidFill>
                          <a:latin typeface="Tahoma"/>
                        </a:defRPr>
                      </a:lvl8pPr>
                      <a:lvl9pPr marL="3116691" algn="l" defTabSz="779173" rtl="0" eaLnBrk="1" latinLnBrk="0" hangingPunct="1">
                        <a:defRPr sz="1534" kern="1200">
                          <a:solidFill>
                            <a:schemeClr val="dk1"/>
                          </a:solidFill>
                          <a:latin typeface="Tahoma"/>
                        </a:defRPr>
                      </a:lvl9pPr>
                    </a:lstStyle>
                    <a:p>
                      <a:pPr marL="0" algn="l" defTabSz="844083" rtl="0" eaLnBrk="1" fontAlgn="b" latinLnBrk="0" hangingPunct="1">
                        <a:lnSpc>
                          <a:spcPct val="150000"/>
                        </a:lnSpc>
                      </a:pPr>
                      <a:r>
                        <a:rPr lang="en-US" sz="1600" u="none" strike="noStrike" kern="1200" dirty="0">
                          <a:solidFill>
                            <a:schemeClr val="dk1"/>
                          </a:solidFill>
                          <a:effectLst/>
                          <a:latin typeface="+mn-lt"/>
                          <a:ea typeface="+mn-ea"/>
                          <a:cs typeface="+mn-cs"/>
                        </a:rPr>
                        <a:t>Part C1: Agreement and Contract Data</a:t>
                      </a: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D8F29">
                        <a:tint val="20000"/>
                      </a:srgbClr>
                    </a:solidFill>
                  </a:tcPr>
                </a:tc>
                <a:tc>
                  <a:txBody>
                    <a:bodyPr/>
                    <a:lstStyle>
                      <a:lvl1pPr marL="0" algn="l" defTabSz="779173" rtl="0" eaLnBrk="1" latinLnBrk="0" hangingPunct="1">
                        <a:defRPr sz="1534" kern="1200">
                          <a:solidFill>
                            <a:schemeClr val="dk1"/>
                          </a:solidFill>
                          <a:latin typeface="Tahoma"/>
                        </a:defRPr>
                      </a:lvl1pPr>
                      <a:lvl2pPr marL="389586" algn="l" defTabSz="779173" rtl="0" eaLnBrk="1" latinLnBrk="0" hangingPunct="1">
                        <a:defRPr sz="1534" kern="1200">
                          <a:solidFill>
                            <a:schemeClr val="dk1"/>
                          </a:solidFill>
                          <a:latin typeface="Tahoma"/>
                        </a:defRPr>
                      </a:lvl2pPr>
                      <a:lvl3pPr marL="779173" algn="l" defTabSz="779173" rtl="0" eaLnBrk="1" latinLnBrk="0" hangingPunct="1">
                        <a:defRPr sz="1534" kern="1200">
                          <a:solidFill>
                            <a:schemeClr val="dk1"/>
                          </a:solidFill>
                          <a:latin typeface="Tahoma"/>
                        </a:defRPr>
                      </a:lvl3pPr>
                      <a:lvl4pPr marL="1168759" algn="l" defTabSz="779173" rtl="0" eaLnBrk="1" latinLnBrk="0" hangingPunct="1">
                        <a:defRPr sz="1534" kern="1200">
                          <a:solidFill>
                            <a:schemeClr val="dk1"/>
                          </a:solidFill>
                          <a:latin typeface="Tahoma"/>
                        </a:defRPr>
                      </a:lvl4pPr>
                      <a:lvl5pPr marL="1558345" algn="l" defTabSz="779173" rtl="0" eaLnBrk="1" latinLnBrk="0" hangingPunct="1">
                        <a:defRPr sz="1534" kern="1200">
                          <a:solidFill>
                            <a:schemeClr val="dk1"/>
                          </a:solidFill>
                          <a:latin typeface="Tahoma"/>
                        </a:defRPr>
                      </a:lvl5pPr>
                      <a:lvl6pPr marL="1947932" algn="l" defTabSz="779173" rtl="0" eaLnBrk="1" latinLnBrk="0" hangingPunct="1">
                        <a:defRPr sz="1534" kern="1200">
                          <a:solidFill>
                            <a:schemeClr val="dk1"/>
                          </a:solidFill>
                          <a:latin typeface="Tahoma"/>
                        </a:defRPr>
                      </a:lvl6pPr>
                      <a:lvl7pPr marL="2337518" algn="l" defTabSz="779173" rtl="0" eaLnBrk="1" latinLnBrk="0" hangingPunct="1">
                        <a:defRPr sz="1534" kern="1200">
                          <a:solidFill>
                            <a:schemeClr val="dk1"/>
                          </a:solidFill>
                          <a:latin typeface="Tahoma"/>
                        </a:defRPr>
                      </a:lvl7pPr>
                      <a:lvl8pPr marL="2727104" algn="l" defTabSz="779173" rtl="0" eaLnBrk="1" latinLnBrk="0" hangingPunct="1">
                        <a:defRPr sz="1534" kern="1200">
                          <a:solidFill>
                            <a:schemeClr val="dk1"/>
                          </a:solidFill>
                          <a:latin typeface="Tahoma"/>
                        </a:defRPr>
                      </a:lvl8pPr>
                      <a:lvl9pPr marL="3116691" algn="l" defTabSz="779173" rtl="0" eaLnBrk="1" latinLnBrk="0" hangingPunct="1">
                        <a:defRPr sz="1534" kern="1200">
                          <a:solidFill>
                            <a:schemeClr val="dk1"/>
                          </a:solidFill>
                          <a:latin typeface="Tahoma"/>
                        </a:defRPr>
                      </a:lvl9pPr>
                    </a:lstStyle>
                    <a:p>
                      <a:pPr algn="l" fontAlgn="b">
                        <a:lnSpc>
                          <a:spcPct val="150000"/>
                        </a:lnSpc>
                      </a:pPr>
                      <a:r>
                        <a:rPr lang="en-ZA" sz="1600" u="none" strike="noStrike" dirty="0">
                          <a:effectLst/>
                        </a:rPr>
                        <a:t>Leandra Beveridge  </a:t>
                      </a:r>
                      <a:endParaRPr lang="en-ZA" sz="1600" b="0" i="0" u="none" strike="noStrike" dirty="0">
                        <a:solidFill>
                          <a:srgbClr val="000000"/>
                        </a:solidFill>
                        <a:effectLst/>
                        <a:latin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D8F29">
                        <a:tint val="20000"/>
                      </a:srgbClr>
                    </a:solidFill>
                  </a:tcPr>
                </a:tc>
                <a:extLst>
                  <a:ext uri="{0D108BD9-81ED-4DB2-BD59-A6C34878D82A}">
                    <a16:rowId xmlns:a16="http://schemas.microsoft.com/office/drawing/2014/main" val="2345107055"/>
                  </a:ext>
                </a:extLst>
              </a:tr>
              <a:tr h="354134">
                <a:tc>
                  <a:txBody>
                    <a:bodyPr/>
                    <a:lstStyle>
                      <a:lvl1pPr marL="0" algn="l" defTabSz="779173" rtl="0" eaLnBrk="1" latinLnBrk="0" hangingPunct="1">
                        <a:defRPr sz="1534" kern="1200">
                          <a:solidFill>
                            <a:schemeClr val="dk1"/>
                          </a:solidFill>
                          <a:latin typeface="Tahoma"/>
                        </a:defRPr>
                      </a:lvl1pPr>
                      <a:lvl2pPr marL="389586" algn="l" defTabSz="779173" rtl="0" eaLnBrk="1" latinLnBrk="0" hangingPunct="1">
                        <a:defRPr sz="1534" kern="1200">
                          <a:solidFill>
                            <a:schemeClr val="dk1"/>
                          </a:solidFill>
                          <a:latin typeface="Tahoma"/>
                        </a:defRPr>
                      </a:lvl2pPr>
                      <a:lvl3pPr marL="779173" algn="l" defTabSz="779173" rtl="0" eaLnBrk="1" latinLnBrk="0" hangingPunct="1">
                        <a:defRPr sz="1534" kern="1200">
                          <a:solidFill>
                            <a:schemeClr val="dk1"/>
                          </a:solidFill>
                          <a:latin typeface="Tahoma"/>
                        </a:defRPr>
                      </a:lvl3pPr>
                      <a:lvl4pPr marL="1168759" algn="l" defTabSz="779173" rtl="0" eaLnBrk="1" latinLnBrk="0" hangingPunct="1">
                        <a:defRPr sz="1534" kern="1200">
                          <a:solidFill>
                            <a:schemeClr val="dk1"/>
                          </a:solidFill>
                          <a:latin typeface="Tahoma"/>
                        </a:defRPr>
                      </a:lvl4pPr>
                      <a:lvl5pPr marL="1558345" algn="l" defTabSz="779173" rtl="0" eaLnBrk="1" latinLnBrk="0" hangingPunct="1">
                        <a:defRPr sz="1534" kern="1200">
                          <a:solidFill>
                            <a:schemeClr val="dk1"/>
                          </a:solidFill>
                          <a:latin typeface="Tahoma"/>
                        </a:defRPr>
                      </a:lvl5pPr>
                      <a:lvl6pPr marL="1947932" algn="l" defTabSz="779173" rtl="0" eaLnBrk="1" latinLnBrk="0" hangingPunct="1">
                        <a:defRPr sz="1534" kern="1200">
                          <a:solidFill>
                            <a:schemeClr val="dk1"/>
                          </a:solidFill>
                          <a:latin typeface="Tahoma"/>
                        </a:defRPr>
                      </a:lvl6pPr>
                      <a:lvl7pPr marL="2337518" algn="l" defTabSz="779173" rtl="0" eaLnBrk="1" latinLnBrk="0" hangingPunct="1">
                        <a:defRPr sz="1534" kern="1200">
                          <a:solidFill>
                            <a:schemeClr val="dk1"/>
                          </a:solidFill>
                          <a:latin typeface="Tahoma"/>
                        </a:defRPr>
                      </a:lvl7pPr>
                      <a:lvl8pPr marL="2727104" algn="l" defTabSz="779173" rtl="0" eaLnBrk="1" latinLnBrk="0" hangingPunct="1">
                        <a:defRPr sz="1534" kern="1200">
                          <a:solidFill>
                            <a:schemeClr val="dk1"/>
                          </a:solidFill>
                          <a:latin typeface="Tahoma"/>
                        </a:defRPr>
                      </a:lvl8pPr>
                      <a:lvl9pPr marL="3116691" algn="l" defTabSz="779173" rtl="0" eaLnBrk="1" latinLnBrk="0" hangingPunct="1">
                        <a:defRPr sz="1534" kern="1200">
                          <a:solidFill>
                            <a:schemeClr val="dk1"/>
                          </a:solidFill>
                          <a:latin typeface="Tahoma"/>
                        </a:defRPr>
                      </a:lvl9pPr>
                    </a:lstStyle>
                    <a:p>
                      <a:pPr algn="l" fontAlgn="b">
                        <a:lnSpc>
                          <a:spcPct val="150000"/>
                        </a:lnSpc>
                      </a:pPr>
                      <a:r>
                        <a:rPr lang="en-ZA" sz="1600" u="none" strike="noStrike">
                          <a:effectLst/>
                        </a:rPr>
                        <a:t> 7.1</a:t>
                      </a:r>
                      <a:endParaRPr lang="en-ZA" sz="1600" b="0" i="0" u="none" strike="noStrike">
                        <a:solidFill>
                          <a:srgbClr val="000000"/>
                        </a:solidFill>
                        <a:effectLst/>
                        <a:latin typeface="Calibri" panose="020F0502020204030204" pitchFamily="34" charset="0"/>
                      </a:endParaRPr>
                    </a:p>
                  </a:txBody>
                  <a:tcPr marL="7620" marR="7620" marT="7620"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7D8F29">
                        <a:tint val="20000"/>
                      </a:srgbClr>
                    </a:solidFill>
                  </a:tcPr>
                </a:tc>
                <a:tc>
                  <a:txBody>
                    <a:bodyPr/>
                    <a:lstStyle>
                      <a:lvl1pPr marL="0" algn="l" defTabSz="779173" rtl="0" eaLnBrk="1" latinLnBrk="0" hangingPunct="1">
                        <a:defRPr sz="1534" kern="1200">
                          <a:solidFill>
                            <a:schemeClr val="dk1"/>
                          </a:solidFill>
                          <a:latin typeface="Tahoma"/>
                        </a:defRPr>
                      </a:lvl1pPr>
                      <a:lvl2pPr marL="389586" algn="l" defTabSz="779173" rtl="0" eaLnBrk="1" latinLnBrk="0" hangingPunct="1">
                        <a:defRPr sz="1534" kern="1200">
                          <a:solidFill>
                            <a:schemeClr val="dk1"/>
                          </a:solidFill>
                          <a:latin typeface="Tahoma"/>
                        </a:defRPr>
                      </a:lvl2pPr>
                      <a:lvl3pPr marL="779173" algn="l" defTabSz="779173" rtl="0" eaLnBrk="1" latinLnBrk="0" hangingPunct="1">
                        <a:defRPr sz="1534" kern="1200">
                          <a:solidFill>
                            <a:schemeClr val="dk1"/>
                          </a:solidFill>
                          <a:latin typeface="Tahoma"/>
                        </a:defRPr>
                      </a:lvl3pPr>
                      <a:lvl4pPr marL="1168759" algn="l" defTabSz="779173" rtl="0" eaLnBrk="1" latinLnBrk="0" hangingPunct="1">
                        <a:defRPr sz="1534" kern="1200">
                          <a:solidFill>
                            <a:schemeClr val="dk1"/>
                          </a:solidFill>
                          <a:latin typeface="Tahoma"/>
                        </a:defRPr>
                      </a:lvl4pPr>
                      <a:lvl5pPr marL="1558345" algn="l" defTabSz="779173" rtl="0" eaLnBrk="1" latinLnBrk="0" hangingPunct="1">
                        <a:defRPr sz="1534" kern="1200">
                          <a:solidFill>
                            <a:schemeClr val="dk1"/>
                          </a:solidFill>
                          <a:latin typeface="Tahoma"/>
                        </a:defRPr>
                      </a:lvl5pPr>
                      <a:lvl6pPr marL="1947932" algn="l" defTabSz="779173" rtl="0" eaLnBrk="1" latinLnBrk="0" hangingPunct="1">
                        <a:defRPr sz="1534" kern="1200">
                          <a:solidFill>
                            <a:schemeClr val="dk1"/>
                          </a:solidFill>
                          <a:latin typeface="Tahoma"/>
                        </a:defRPr>
                      </a:lvl6pPr>
                      <a:lvl7pPr marL="2337518" algn="l" defTabSz="779173" rtl="0" eaLnBrk="1" latinLnBrk="0" hangingPunct="1">
                        <a:defRPr sz="1534" kern="1200">
                          <a:solidFill>
                            <a:schemeClr val="dk1"/>
                          </a:solidFill>
                          <a:latin typeface="Tahoma"/>
                        </a:defRPr>
                      </a:lvl7pPr>
                      <a:lvl8pPr marL="2727104" algn="l" defTabSz="779173" rtl="0" eaLnBrk="1" latinLnBrk="0" hangingPunct="1">
                        <a:defRPr sz="1534" kern="1200">
                          <a:solidFill>
                            <a:schemeClr val="dk1"/>
                          </a:solidFill>
                          <a:latin typeface="Tahoma"/>
                        </a:defRPr>
                      </a:lvl8pPr>
                      <a:lvl9pPr marL="3116691" algn="l" defTabSz="779173" rtl="0" eaLnBrk="1" latinLnBrk="0" hangingPunct="1">
                        <a:defRPr sz="1534" kern="1200">
                          <a:solidFill>
                            <a:schemeClr val="dk1"/>
                          </a:solidFill>
                          <a:latin typeface="Tahoma"/>
                        </a:defRPr>
                      </a:lvl9pPr>
                    </a:lstStyle>
                    <a:p>
                      <a:pPr algn="l" fontAlgn="b">
                        <a:lnSpc>
                          <a:spcPct val="150000"/>
                        </a:lnSpc>
                      </a:pPr>
                      <a:r>
                        <a:rPr lang="en-US" sz="1600" u="none" strike="noStrike" dirty="0">
                          <a:effectLst/>
                        </a:rPr>
                        <a:t>C1.1: Contract Data Part 2: Data By the Contractor</a:t>
                      </a:r>
                      <a:endParaRPr lang="en-US" sz="16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7D8F29">
                        <a:tint val="20000"/>
                      </a:srgbClr>
                    </a:solidFill>
                  </a:tcPr>
                </a:tc>
                <a:tc>
                  <a:txBody>
                    <a:bodyPr/>
                    <a:lstStyle>
                      <a:lvl1pPr marL="0" algn="l" defTabSz="779173" rtl="0" eaLnBrk="1" latinLnBrk="0" hangingPunct="1">
                        <a:defRPr sz="1534" kern="1200">
                          <a:solidFill>
                            <a:schemeClr val="dk1"/>
                          </a:solidFill>
                          <a:latin typeface="Tahoma"/>
                        </a:defRPr>
                      </a:lvl1pPr>
                      <a:lvl2pPr marL="389586" algn="l" defTabSz="779173" rtl="0" eaLnBrk="1" latinLnBrk="0" hangingPunct="1">
                        <a:defRPr sz="1534" kern="1200">
                          <a:solidFill>
                            <a:schemeClr val="dk1"/>
                          </a:solidFill>
                          <a:latin typeface="Tahoma"/>
                        </a:defRPr>
                      </a:lvl2pPr>
                      <a:lvl3pPr marL="779173" algn="l" defTabSz="779173" rtl="0" eaLnBrk="1" latinLnBrk="0" hangingPunct="1">
                        <a:defRPr sz="1534" kern="1200">
                          <a:solidFill>
                            <a:schemeClr val="dk1"/>
                          </a:solidFill>
                          <a:latin typeface="Tahoma"/>
                        </a:defRPr>
                      </a:lvl3pPr>
                      <a:lvl4pPr marL="1168759" algn="l" defTabSz="779173" rtl="0" eaLnBrk="1" latinLnBrk="0" hangingPunct="1">
                        <a:defRPr sz="1534" kern="1200">
                          <a:solidFill>
                            <a:schemeClr val="dk1"/>
                          </a:solidFill>
                          <a:latin typeface="Tahoma"/>
                        </a:defRPr>
                      </a:lvl4pPr>
                      <a:lvl5pPr marL="1558345" algn="l" defTabSz="779173" rtl="0" eaLnBrk="1" latinLnBrk="0" hangingPunct="1">
                        <a:defRPr sz="1534" kern="1200">
                          <a:solidFill>
                            <a:schemeClr val="dk1"/>
                          </a:solidFill>
                          <a:latin typeface="Tahoma"/>
                        </a:defRPr>
                      </a:lvl5pPr>
                      <a:lvl6pPr marL="1947932" algn="l" defTabSz="779173" rtl="0" eaLnBrk="1" latinLnBrk="0" hangingPunct="1">
                        <a:defRPr sz="1534" kern="1200">
                          <a:solidFill>
                            <a:schemeClr val="dk1"/>
                          </a:solidFill>
                          <a:latin typeface="Tahoma"/>
                        </a:defRPr>
                      </a:lvl6pPr>
                      <a:lvl7pPr marL="2337518" algn="l" defTabSz="779173" rtl="0" eaLnBrk="1" latinLnBrk="0" hangingPunct="1">
                        <a:defRPr sz="1534" kern="1200">
                          <a:solidFill>
                            <a:schemeClr val="dk1"/>
                          </a:solidFill>
                          <a:latin typeface="Tahoma"/>
                        </a:defRPr>
                      </a:lvl7pPr>
                      <a:lvl8pPr marL="2727104" algn="l" defTabSz="779173" rtl="0" eaLnBrk="1" latinLnBrk="0" hangingPunct="1">
                        <a:defRPr sz="1534" kern="1200">
                          <a:solidFill>
                            <a:schemeClr val="dk1"/>
                          </a:solidFill>
                          <a:latin typeface="Tahoma"/>
                        </a:defRPr>
                      </a:lvl8pPr>
                      <a:lvl9pPr marL="3116691" algn="l" defTabSz="779173" rtl="0" eaLnBrk="1" latinLnBrk="0" hangingPunct="1">
                        <a:defRPr sz="1534" kern="1200">
                          <a:solidFill>
                            <a:schemeClr val="dk1"/>
                          </a:solidFill>
                          <a:latin typeface="Tahoma"/>
                        </a:defRPr>
                      </a:lvl9pPr>
                    </a:lstStyle>
                    <a:p>
                      <a:pPr algn="l" fontAlgn="b">
                        <a:lnSpc>
                          <a:spcPct val="150000"/>
                        </a:lnSpc>
                      </a:pPr>
                      <a:r>
                        <a:rPr lang="en-ZA" sz="1600" u="none" strike="noStrike" dirty="0">
                          <a:effectLst/>
                        </a:rPr>
                        <a:t>Leandra Beveridge  </a:t>
                      </a:r>
                      <a:endParaRPr lang="en-ZA" sz="16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7D8F29">
                        <a:tint val="20000"/>
                      </a:srgbClr>
                    </a:solidFill>
                  </a:tcPr>
                </a:tc>
                <a:extLst>
                  <a:ext uri="{0D108BD9-81ED-4DB2-BD59-A6C34878D82A}">
                    <a16:rowId xmlns:a16="http://schemas.microsoft.com/office/drawing/2014/main" val="745915274"/>
                  </a:ext>
                </a:extLst>
              </a:tr>
              <a:tr h="321092">
                <a:tc>
                  <a:txBody>
                    <a:bodyPr/>
                    <a:lstStyle>
                      <a:lvl1pPr marL="0" algn="l" defTabSz="779173" rtl="0" eaLnBrk="1" latinLnBrk="0" hangingPunct="1">
                        <a:defRPr sz="1534" kern="1200">
                          <a:solidFill>
                            <a:schemeClr val="dk1"/>
                          </a:solidFill>
                          <a:latin typeface="Tahoma"/>
                        </a:defRPr>
                      </a:lvl1pPr>
                      <a:lvl2pPr marL="389586" algn="l" defTabSz="779173" rtl="0" eaLnBrk="1" latinLnBrk="0" hangingPunct="1">
                        <a:defRPr sz="1534" kern="1200">
                          <a:solidFill>
                            <a:schemeClr val="dk1"/>
                          </a:solidFill>
                          <a:latin typeface="Tahoma"/>
                        </a:defRPr>
                      </a:lvl2pPr>
                      <a:lvl3pPr marL="779173" algn="l" defTabSz="779173" rtl="0" eaLnBrk="1" latinLnBrk="0" hangingPunct="1">
                        <a:defRPr sz="1534" kern="1200">
                          <a:solidFill>
                            <a:schemeClr val="dk1"/>
                          </a:solidFill>
                          <a:latin typeface="Tahoma"/>
                        </a:defRPr>
                      </a:lvl3pPr>
                      <a:lvl4pPr marL="1168759" algn="l" defTabSz="779173" rtl="0" eaLnBrk="1" latinLnBrk="0" hangingPunct="1">
                        <a:defRPr sz="1534" kern="1200">
                          <a:solidFill>
                            <a:schemeClr val="dk1"/>
                          </a:solidFill>
                          <a:latin typeface="Tahoma"/>
                        </a:defRPr>
                      </a:lvl4pPr>
                      <a:lvl5pPr marL="1558345" algn="l" defTabSz="779173" rtl="0" eaLnBrk="1" latinLnBrk="0" hangingPunct="1">
                        <a:defRPr sz="1534" kern="1200">
                          <a:solidFill>
                            <a:schemeClr val="dk1"/>
                          </a:solidFill>
                          <a:latin typeface="Tahoma"/>
                        </a:defRPr>
                      </a:lvl5pPr>
                      <a:lvl6pPr marL="1947932" algn="l" defTabSz="779173" rtl="0" eaLnBrk="1" latinLnBrk="0" hangingPunct="1">
                        <a:defRPr sz="1534" kern="1200">
                          <a:solidFill>
                            <a:schemeClr val="dk1"/>
                          </a:solidFill>
                          <a:latin typeface="Tahoma"/>
                        </a:defRPr>
                      </a:lvl6pPr>
                      <a:lvl7pPr marL="2337518" algn="l" defTabSz="779173" rtl="0" eaLnBrk="1" latinLnBrk="0" hangingPunct="1">
                        <a:defRPr sz="1534" kern="1200">
                          <a:solidFill>
                            <a:schemeClr val="dk1"/>
                          </a:solidFill>
                          <a:latin typeface="Tahoma"/>
                        </a:defRPr>
                      </a:lvl7pPr>
                      <a:lvl8pPr marL="2727104" algn="l" defTabSz="779173" rtl="0" eaLnBrk="1" latinLnBrk="0" hangingPunct="1">
                        <a:defRPr sz="1534" kern="1200">
                          <a:solidFill>
                            <a:schemeClr val="dk1"/>
                          </a:solidFill>
                          <a:latin typeface="Tahoma"/>
                        </a:defRPr>
                      </a:lvl8pPr>
                      <a:lvl9pPr marL="3116691" algn="l" defTabSz="779173" rtl="0" eaLnBrk="1" latinLnBrk="0" hangingPunct="1">
                        <a:defRPr sz="1534" kern="1200">
                          <a:solidFill>
                            <a:schemeClr val="dk1"/>
                          </a:solidFill>
                          <a:latin typeface="Tahoma"/>
                        </a:defRPr>
                      </a:lvl9pPr>
                    </a:lstStyle>
                    <a:p>
                      <a:pPr algn="l" fontAlgn="b">
                        <a:lnSpc>
                          <a:spcPct val="150000"/>
                        </a:lnSpc>
                      </a:pPr>
                      <a:r>
                        <a:rPr lang="en-ZA" sz="1600" u="none" strike="noStrike">
                          <a:effectLst/>
                        </a:rPr>
                        <a:t> 7.2</a:t>
                      </a:r>
                      <a:endParaRPr lang="en-ZA" sz="1600" b="0" i="0" u="none" strike="noStrike">
                        <a:solidFill>
                          <a:srgbClr val="000000"/>
                        </a:solidFill>
                        <a:effectLst/>
                        <a:latin typeface="Calibri" panose="020F0502020204030204" pitchFamily="34" charset="0"/>
                      </a:endParaRPr>
                    </a:p>
                  </a:txBody>
                  <a:tcPr marL="7620" marR="7620" marT="7620"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7D8F29">
                        <a:tint val="20000"/>
                      </a:srgbClr>
                    </a:solidFill>
                  </a:tcPr>
                </a:tc>
                <a:tc>
                  <a:txBody>
                    <a:bodyPr/>
                    <a:lstStyle>
                      <a:lvl1pPr marL="0" algn="l" defTabSz="779173" rtl="0" eaLnBrk="1" latinLnBrk="0" hangingPunct="1">
                        <a:defRPr sz="1534" kern="1200">
                          <a:solidFill>
                            <a:schemeClr val="dk1"/>
                          </a:solidFill>
                          <a:latin typeface="Tahoma"/>
                        </a:defRPr>
                      </a:lvl1pPr>
                      <a:lvl2pPr marL="389586" algn="l" defTabSz="779173" rtl="0" eaLnBrk="1" latinLnBrk="0" hangingPunct="1">
                        <a:defRPr sz="1534" kern="1200">
                          <a:solidFill>
                            <a:schemeClr val="dk1"/>
                          </a:solidFill>
                          <a:latin typeface="Tahoma"/>
                        </a:defRPr>
                      </a:lvl2pPr>
                      <a:lvl3pPr marL="779173" algn="l" defTabSz="779173" rtl="0" eaLnBrk="1" latinLnBrk="0" hangingPunct="1">
                        <a:defRPr sz="1534" kern="1200">
                          <a:solidFill>
                            <a:schemeClr val="dk1"/>
                          </a:solidFill>
                          <a:latin typeface="Tahoma"/>
                        </a:defRPr>
                      </a:lvl3pPr>
                      <a:lvl4pPr marL="1168759" algn="l" defTabSz="779173" rtl="0" eaLnBrk="1" latinLnBrk="0" hangingPunct="1">
                        <a:defRPr sz="1534" kern="1200">
                          <a:solidFill>
                            <a:schemeClr val="dk1"/>
                          </a:solidFill>
                          <a:latin typeface="Tahoma"/>
                        </a:defRPr>
                      </a:lvl4pPr>
                      <a:lvl5pPr marL="1558345" algn="l" defTabSz="779173" rtl="0" eaLnBrk="1" latinLnBrk="0" hangingPunct="1">
                        <a:defRPr sz="1534" kern="1200">
                          <a:solidFill>
                            <a:schemeClr val="dk1"/>
                          </a:solidFill>
                          <a:latin typeface="Tahoma"/>
                        </a:defRPr>
                      </a:lvl5pPr>
                      <a:lvl6pPr marL="1947932" algn="l" defTabSz="779173" rtl="0" eaLnBrk="1" latinLnBrk="0" hangingPunct="1">
                        <a:defRPr sz="1534" kern="1200">
                          <a:solidFill>
                            <a:schemeClr val="dk1"/>
                          </a:solidFill>
                          <a:latin typeface="Tahoma"/>
                        </a:defRPr>
                      </a:lvl6pPr>
                      <a:lvl7pPr marL="2337518" algn="l" defTabSz="779173" rtl="0" eaLnBrk="1" latinLnBrk="0" hangingPunct="1">
                        <a:defRPr sz="1534" kern="1200">
                          <a:solidFill>
                            <a:schemeClr val="dk1"/>
                          </a:solidFill>
                          <a:latin typeface="Tahoma"/>
                        </a:defRPr>
                      </a:lvl7pPr>
                      <a:lvl8pPr marL="2727104" algn="l" defTabSz="779173" rtl="0" eaLnBrk="1" latinLnBrk="0" hangingPunct="1">
                        <a:defRPr sz="1534" kern="1200">
                          <a:solidFill>
                            <a:schemeClr val="dk1"/>
                          </a:solidFill>
                          <a:latin typeface="Tahoma"/>
                        </a:defRPr>
                      </a:lvl8pPr>
                      <a:lvl9pPr marL="3116691" algn="l" defTabSz="779173" rtl="0" eaLnBrk="1" latinLnBrk="0" hangingPunct="1">
                        <a:defRPr sz="1534" kern="1200">
                          <a:solidFill>
                            <a:schemeClr val="dk1"/>
                          </a:solidFill>
                          <a:latin typeface="Tahoma"/>
                        </a:defRPr>
                      </a:lvl9pPr>
                    </a:lstStyle>
                    <a:p>
                      <a:pPr algn="l" fontAlgn="b">
                        <a:lnSpc>
                          <a:spcPct val="150000"/>
                        </a:lnSpc>
                      </a:pPr>
                      <a:r>
                        <a:rPr lang="en-ZA" sz="1600" u="none" strike="noStrike" dirty="0">
                          <a:effectLst/>
                        </a:rPr>
                        <a:t>C2.2: Bill of Quantities</a:t>
                      </a:r>
                      <a:endParaRPr lang="en-ZA" sz="1600" b="0" i="0" u="none" strike="noStrike" dirty="0">
                        <a:solidFill>
                          <a:srgbClr val="000000"/>
                        </a:solidFill>
                        <a:effectLst/>
                        <a:latin typeface="Calibri" panose="020F0502020204030204" pitchFamily="34" charset="0"/>
                      </a:endParaRPr>
                    </a:p>
                  </a:txBody>
                  <a:tcPr marL="7620" marR="7620" marT="7620" marB="0" anchor="b">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7D8F29">
                        <a:tint val="20000"/>
                      </a:srgbClr>
                    </a:solidFill>
                  </a:tcPr>
                </a:tc>
                <a:tc>
                  <a:txBody>
                    <a:bodyPr/>
                    <a:lstStyle>
                      <a:lvl1pPr marL="0" algn="l" defTabSz="779173" rtl="0" eaLnBrk="1" latinLnBrk="0" hangingPunct="1">
                        <a:defRPr sz="1534" kern="1200">
                          <a:solidFill>
                            <a:schemeClr val="dk1"/>
                          </a:solidFill>
                          <a:latin typeface="Tahoma"/>
                        </a:defRPr>
                      </a:lvl1pPr>
                      <a:lvl2pPr marL="389586" algn="l" defTabSz="779173" rtl="0" eaLnBrk="1" latinLnBrk="0" hangingPunct="1">
                        <a:defRPr sz="1534" kern="1200">
                          <a:solidFill>
                            <a:schemeClr val="dk1"/>
                          </a:solidFill>
                          <a:latin typeface="Tahoma"/>
                        </a:defRPr>
                      </a:lvl2pPr>
                      <a:lvl3pPr marL="779173" algn="l" defTabSz="779173" rtl="0" eaLnBrk="1" latinLnBrk="0" hangingPunct="1">
                        <a:defRPr sz="1534" kern="1200">
                          <a:solidFill>
                            <a:schemeClr val="dk1"/>
                          </a:solidFill>
                          <a:latin typeface="Tahoma"/>
                        </a:defRPr>
                      </a:lvl3pPr>
                      <a:lvl4pPr marL="1168759" algn="l" defTabSz="779173" rtl="0" eaLnBrk="1" latinLnBrk="0" hangingPunct="1">
                        <a:defRPr sz="1534" kern="1200">
                          <a:solidFill>
                            <a:schemeClr val="dk1"/>
                          </a:solidFill>
                          <a:latin typeface="Tahoma"/>
                        </a:defRPr>
                      </a:lvl4pPr>
                      <a:lvl5pPr marL="1558345" algn="l" defTabSz="779173" rtl="0" eaLnBrk="1" latinLnBrk="0" hangingPunct="1">
                        <a:defRPr sz="1534" kern="1200">
                          <a:solidFill>
                            <a:schemeClr val="dk1"/>
                          </a:solidFill>
                          <a:latin typeface="Tahoma"/>
                        </a:defRPr>
                      </a:lvl5pPr>
                      <a:lvl6pPr marL="1947932" algn="l" defTabSz="779173" rtl="0" eaLnBrk="1" latinLnBrk="0" hangingPunct="1">
                        <a:defRPr sz="1534" kern="1200">
                          <a:solidFill>
                            <a:schemeClr val="dk1"/>
                          </a:solidFill>
                          <a:latin typeface="Tahoma"/>
                        </a:defRPr>
                      </a:lvl6pPr>
                      <a:lvl7pPr marL="2337518" algn="l" defTabSz="779173" rtl="0" eaLnBrk="1" latinLnBrk="0" hangingPunct="1">
                        <a:defRPr sz="1534" kern="1200">
                          <a:solidFill>
                            <a:schemeClr val="dk1"/>
                          </a:solidFill>
                          <a:latin typeface="Tahoma"/>
                        </a:defRPr>
                      </a:lvl7pPr>
                      <a:lvl8pPr marL="2727104" algn="l" defTabSz="779173" rtl="0" eaLnBrk="1" latinLnBrk="0" hangingPunct="1">
                        <a:defRPr sz="1534" kern="1200">
                          <a:solidFill>
                            <a:schemeClr val="dk1"/>
                          </a:solidFill>
                          <a:latin typeface="Tahoma"/>
                        </a:defRPr>
                      </a:lvl8pPr>
                      <a:lvl9pPr marL="3116691" algn="l" defTabSz="779173" rtl="0" eaLnBrk="1" latinLnBrk="0" hangingPunct="1">
                        <a:defRPr sz="1534" kern="1200">
                          <a:solidFill>
                            <a:schemeClr val="dk1"/>
                          </a:solidFill>
                          <a:latin typeface="Tahoma"/>
                        </a:defRPr>
                      </a:lvl9pPr>
                    </a:lstStyle>
                    <a:p>
                      <a:pPr marL="0" marR="0" lvl="0" indent="0" algn="l" defTabSz="844083" rtl="0" eaLnBrk="1" fontAlgn="b" latinLnBrk="0" hangingPunct="1">
                        <a:lnSpc>
                          <a:spcPct val="150000"/>
                        </a:lnSpc>
                        <a:spcBef>
                          <a:spcPts val="0"/>
                        </a:spcBef>
                        <a:spcAft>
                          <a:spcPts val="0"/>
                        </a:spcAft>
                        <a:buClrTx/>
                        <a:buSzTx/>
                        <a:buFontTx/>
                        <a:buNone/>
                        <a:tabLst/>
                        <a:defRPr/>
                      </a:pPr>
                      <a:r>
                        <a:rPr kumimoji="0" lang="en-ZA" sz="1600" b="0" i="0" u="none" strike="noStrike" kern="1200" cap="none" spc="0" normalizeH="0" baseline="0" noProof="0" dirty="0">
                          <a:ln>
                            <a:noFill/>
                          </a:ln>
                          <a:solidFill>
                            <a:srgbClr val="000000"/>
                          </a:solidFill>
                          <a:effectLst/>
                          <a:uLnTx/>
                          <a:uFillTx/>
                          <a:latin typeface="Tahoma"/>
                          <a:ea typeface="+mn-ea"/>
                          <a:cs typeface="+mn-cs"/>
                        </a:rPr>
                        <a:t>Sandile Zondi &amp; </a:t>
                      </a:r>
                      <a:r>
                        <a:rPr lang="en-ZA" sz="1600" u="none" strike="noStrike" kern="1200" dirty="0">
                          <a:solidFill>
                            <a:schemeClr val="dk1"/>
                          </a:solidFill>
                          <a:effectLst/>
                          <a:latin typeface="Tahoma"/>
                          <a:ea typeface="+mn-ea"/>
                          <a:cs typeface="+mn-cs"/>
                        </a:rPr>
                        <a:t>Leandra Beveridge</a:t>
                      </a:r>
                    </a:p>
                  </a:txBody>
                  <a:tcPr marL="7620" marR="7620" marT="7620" marB="0" anchor="b">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7D8F29">
                        <a:tint val="20000"/>
                      </a:srgbClr>
                    </a:solidFill>
                  </a:tcPr>
                </a:tc>
                <a:extLst>
                  <a:ext uri="{0D108BD9-81ED-4DB2-BD59-A6C34878D82A}">
                    <a16:rowId xmlns:a16="http://schemas.microsoft.com/office/drawing/2014/main" val="1967269598"/>
                  </a:ext>
                </a:extLst>
              </a:tr>
              <a:tr h="354134">
                <a:tc>
                  <a:txBody>
                    <a:bodyPr/>
                    <a:lstStyle>
                      <a:lvl1pPr marL="0" algn="l" defTabSz="779173" rtl="0" eaLnBrk="1" latinLnBrk="0" hangingPunct="1">
                        <a:defRPr sz="1534" kern="1200">
                          <a:solidFill>
                            <a:schemeClr val="dk1"/>
                          </a:solidFill>
                          <a:latin typeface="Tahoma"/>
                        </a:defRPr>
                      </a:lvl1pPr>
                      <a:lvl2pPr marL="389586" algn="l" defTabSz="779173" rtl="0" eaLnBrk="1" latinLnBrk="0" hangingPunct="1">
                        <a:defRPr sz="1534" kern="1200">
                          <a:solidFill>
                            <a:schemeClr val="dk1"/>
                          </a:solidFill>
                          <a:latin typeface="Tahoma"/>
                        </a:defRPr>
                      </a:lvl2pPr>
                      <a:lvl3pPr marL="779173" algn="l" defTabSz="779173" rtl="0" eaLnBrk="1" latinLnBrk="0" hangingPunct="1">
                        <a:defRPr sz="1534" kern="1200">
                          <a:solidFill>
                            <a:schemeClr val="dk1"/>
                          </a:solidFill>
                          <a:latin typeface="Tahoma"/>
                        </a:defRPr>
                      </a:lvl3pPr>
                      <a:lvl4pPr marL="1168759" algn="l" defTabSz="779173" rtl="0" eaLnBrk="1" latinLnBrk="0" hangingPunct="1">
                        <a:defRPr sz="1534" kern="1200">
                          <a:solidFill>
                            <a:schemeClr val="dk1"/>
                          </a:solidFill>
                          <a:latin typeface="Tahoma"/>
                        </a:defRPr>
                      </a:lvl4pPr>
                      <a:lvl5pPr marL="1558345" algn="l" defTabSz="779173" rtl="0" eaLnBrk="1" latinLnBrk="0" hangingPunct="1">
                        <a:defRPr sz="1534" kern="1200">
                          <a:solidFill>
                            <a:schemeClr val="dk1"/>
                          </a:solidFill>
                          <a:latin typeface="Tahoma"/>
                        </a:defRPr>
                      </a:lvl5pPr>
                      <a:lvl6pPr marL="1947932" algn="l" defTabSz="779173" rtl="0" eaLnBrk="1" latinLnBrk="0" hangingPunct="1">
                        <a:defRPr sz="1534" kern="1200">
                          <a:solidFill>
                            <a:schemeClr val="dk1"/>
                          </a:solidFill>
                          <a:latin typeface="Tahoma"/>
                        </a:defRPr>
                      </a:lvl6pPr>
                      <a:lvl7pPr marL="2337518" algn="l" defTabSz="779173" rtl="0" eaLnBrk="1" latinLnBrk="0" hangingPunct="1">
                        <a:defRPr sz="1534" kern="1200">
                          <a:solidFill>
                            <a:schemeClr val="dk1"/>
                          </a:solidFill>
                          <a:latin typeface="Tahoma"/>
                        </a:defRPr>
                      </a:lvl7pPr>
                      <a:lvl8pPr marL="2727104" algn="l" defTabSz="779173" rtl="0" eaLnBrk="1" latinLnBrk="0" hangingPunct="1">
                        <a:defRPr sz="1534" kern="1200">
                          <a:solidFill>
                            <a:schemeClr val="dk1"/>
                          </a:solidFill>
                          <a:latin typeface="Tahoma"/>
                        </a:defRPr>
                      </a:lvl8pPr>
                      <a:lvl9pPr marL="3116691" algn="l" defTabSz="779173" rtl="0" eaLnBrk="1" latinLnBrk="0" hangingPunct="1">
                        <a:defRPr sz="1534" kern="1200">
                          <a:solidFill>
                            <a:schemeClr val="dk1"/>
                          </a:solidFill>
                          <a:latin typeface="Tahoma"/>
                        </a:defRPr>
                      </a:lvl9pPr>
                    </a:lstStyle>
                    <a:p>
                      <a:pPr algn="l" fontAlgn="b">
                        <a:lnSpc>
                          <a:spcPct val="150000"/>
                        </a:lnSpc>
                      </a:pPr>
                      <a:r>
                        <a:rPr lang="en-ZA" sz="1600" u="none" strike="noStrike">
                          <a:effectLst/>
                        </a:rPr>
                        <a:t>8.</a:t>
                      </a:r>
                      <a:endParaRPr lang="en-ZA" sz="1600" b="0" i="0" u="none" strike="noStrike">
                        <a:solidFill>
                          <a:srgbClr val="000000"/>
                        </a:solidFill>
                        <a:effectLst/>
                        <a:latin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D8F29">
                        <a:tint val="20000"/>
                      </a:srgbClr>
                    </a:solidFill>
                  </a:tcPr>
                </a:tc>
                <a:tc>
                  <a:txBody>
                    <a:bodyPr/>
                    <a:lstStyle>
                      <a:lvl1pPr marL="0" algn="l" defTabSz="779173" rtl="0" eaLnBrk="1" latinLnBrk="0" hangingPunct="1">
                        <a:defRPr sz="1534" kern="1200">
                          <a:solidFill>
                            <a:schemeClr val="dk1"/>
                          </a:solidFill>
                          <a:latin typeface="Tahoma"/>
                        </a:defRPr>
                      </a:lvl1pPr>
                      <a:lvl2pPr marL="389586" algn="l" defTabSz="779173" rtl="0" eaLnBrk="1" latinLnBrk="0" hangingPunct="1">
                        <a:defRPr sz="1534" kern="1200">
                          <a:solidFill>
                            <a:schemeClr val="dk1"/>
                          </a:solidFill>
                          <a:latin typeface="Tahoma"/>
                        </a:defRPr>
                      </a:lvl2pPr>
                      <a:lvl3pPr marL="779173" algn="l" defTabSz="779173" rtl="0" eaLnBrk="1" latinLnBrk="0" hangingPunct="1">
                        <a:defRPr sz="1534" kern="1200">
                          <a:solidFill>
                            <a:schemeClr val="dk1"/>
                          </a:solidFill>
                          <a:latin typeface="Tahoma"/>
                        </a:defRPr>
                      </a:lvl3pPr>
                      <a:lvl4pPr marL="1168759" algn="l" defTabSz="779173" rtl="0" eaLnBrk="1" latinLnBrk="0" hangingPunct="1">
                        <a:defRPr sz="1534" kern="1200">
                          <a:solidFill>
                            <a:schemeClr val="dk1"/>
                          </a:solidFill>
                          <a:latin typeface="Tahoma"/>
                        </a:defRPr>
                      </a:lvl4pPr>
                      <a:lvl5pPr marL="1558345" algn="l" defTabSz="779173" rtl="0" eaLnBrk="1" latinLnBrk="0" hangingPunct="1">
                        <a:defRPr sz="1534" kern="1200">
                          <a:solidFill>
                            <a:schemeClr val="dk1"/>
                          </a:solidFill>
                          <a:latin typeface="Tahoma"/>
                        </a:defRPr>
                      </a:lvl5pPr>
                      <a:lvl6pPr marL="1947932" algn="l" defTabSz="779173" rtl="0" eaLnBrk="1" latinLnBrk="0" hangingPunct="1">
                        <a:defRPr sz="1534" kern="1200">
                          <a:solidFill>
                            <a:schemeClr val="dk1"/>
                          </a:solidFill>
                          <a:latin typeface="Tahoma"/>
                        </a:defRPr>
                      </a:lvl6pPr>
                      <a:lvl7pPr marL="2337518" algn="l" defTabSz="779173" rtl="0" eaLnBrk="1" latinLnBrk="0" hangingPunct="1">
                        <a:defRPr sz="1534" kern="1200">
                          <a:solidFill>
                            <a:schemeClr val="dk1"/>
                          </a:solidFill>
                          <a:latin typeface="Tahoma"/>
                        </a:defRPr>
                      </a:lvl7pPr>
                      <a:lvl8pPr marL="2727104" algn="l" defTabSz="779173" rtl="0" eaLnBrk="1" latinLnBrk="0" hangingPunct="1">
                        <a:defRPr sz="1534" kern="1200">
                          <a:solidFill>
                            <a:schemeClr val="dk1"/>
                          </a:solidFill>
                          <a:latin typeface="Tahoma"/>
                        </a:defRPr>
                      </a:lvl8pPr>
                      <a:lvl9pPr marL="3116691" algn="l" defTabSz="779173" rtl="0" eaLnBrk="1" latinLnBrk="0" hangingPunct="1">
                        <a:defRPr sz="1534" kern="1200">
                          <a:solidFill>
                            <a:schemeClr val="dk1"/>
                          </a:solidFill>
                          <a:latin typeface="Tahoma"/>
                        </a:defRPr>
                      </a:lvl9pPr>
                    </a:lstStyle>
                    <a:p>
                      <a:pPr algn="l" fontAlgn="b">
                        <a:lnSpc>
                          <a:spcPct val="150000"/>
                        </a:lnSpc>
                      </a:pPr>
                      <a:r>
                        <a:rPr lang="en-ZA" sz="1600" u="none" strike="noStrike">
                          <a:effectLst/>
                        </a:rPr>
                        <a:t>Tender Closing</a:t>
                      </a:r>
                      <a:endParaRPr lang="en-ZA" sz="1600" b="0" i="0" u="none" strike="noStrike">
                        <a:solidFill>
                          <a:srgbClr val="000000"/>
                        </a:solidFill>
                        <a:effectLst/>
                        <a:latin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D8F29">
                        <a:tint val="20000"/>
                      </a:srgbClr>
                    </a:solidFill>
                  </a:tcPr>
                </a:tc>
                <a:tc>
                  <a:txBody>
                    <a:bodyPr/>
                    <a:lstStyle>
                      <a:lvl1pPr marL="0" algn="l" defTabSz="779173" rtl="0" eaLnBrk="1" latinLnBrk="0" hangingPunct="1">
                        <a:defRPr sz="1534" kern="1200">
                          <a:solidFill>
                            <a:schemeClr val="dk1"/>
                          </a:solidFill>
                          <a:latin typeface="Tahoma"/>
                        </a:defRPr>
                      </a:lvl1pPr>
                      <a:lvl2pPr marL="389586" algn="l" defTabSz="779173" rtl="0" eaLnBrk="1" latinLnBrk="0" hangingPunct="1">
                        <a:defRPr sz="1534" kern="1200">
                          <a:solidFill>
                            <a:schemeClr val="dk1"/>
                          </a:solidFill>
                          <a:latin typeface="Tahoma"/>
                        </a:defRPr>
                      </a:lvl2pPr>
                      <a:lvl3pPr marL="779173" algn="l" defTabSz="779173" rtl="0" eaLnBrk="1" latinLnBrk="0" hangingPunct="1">
                        <a:defRPr sz="1534" kern="1200">
                          <a:solidFill>
                            <a:schemeClr val="dk1"/>
                          </a:solidFill>
                          <a:latin typeface="Tahoma"/>
                        </a:defRPr>
                      </a:lvl3pPr>
                      <a:lvl4pPr marL="1168759" algn="l" defTabSz="779173" rtl="0" eaLnBrk="1" latinLnBrk="0" hangingPunct="1">
                        <a:defRPr sz="1534" kern="1200">
                          <a:solidFill>
                            <a:schemeClr val="dk1"/>
                          </a:solidFill>
                          <a:latin typeface="Tahoma"/>
                        </a:defRPr>
                      </a:lvl4pPr>
                      <a:lvl5pPr marL="1558345" algn="l" defTabSz="779173" rtl="0" eaLnBrk="1" latinLnBrk="0" hangingPunct="1">
                        <a:defRPr sz="1534" kern="1200">
                          <a:solidFill>
                            <a:schemeClr val="dk1"/>
                          </a:solidFill>
                          <a:latin typeface="Tahoma"/>
                        </a:defRPr>
                      </a:lvl5pPr>
                      <a:lvl6pPr marL="1947932" algn="l" defTabSz="779173" rtl="0" eaLnBrk="1" latinLnBrk="0" hangingPunct="1">
                        <a:defRPr sz="1534" kern="1200">
                          <a:solidFill>
                            <a:schemeClr val="dk1"/>
                          </a:solidFill>
                          <a:latin typeface="Tahoma"/>
                        </a:defRPr>
                      </a:lvl6pPr>
                      <a:lvl7pPr marL="2337518" algn="l" defTabSz="779173" rtl="0" eaLnBrk="1" latinLnBrk="0" hangingPunct="1">
                        <a:defRPr sz="1534" kern="1200">
                          <a:solidFill>
                            <a:schemeClr val="dk1"/>
                          </a:solidFill>
                          <a:latin typeface="Tahoma"/>
                        </a:defRPr>
                      </a:lvl7pPr>
                      <a:lvl8pPr marL="2727104" algn="l" defTabSz="779173" rtl="0" eaLnBrk="1" latinLnBrk="0" hangingPunct="1">
                        <a:defRPr sz="1534" kern="1200">
                          <a:solidFill>
                            <a:schemeClr val="dk1"/>
                          </a:solidFill>
                          <a:latin typeface="Tahoma"/>
                        </a:defRPr>
                      </a:lvl8pPr>
                      <a:lvl9pPr marL="3116691" algn="l" defTabSz="779173" rtl="0" eaLnBrk="1" latinLnBrk="0" hangingPunct="1">
                        <a:defRPr sz="1534" kern="1200">
                          <a:solidFill>
                            <a:schemeClr val="dk1"/>
                          </a:solidFill>
                          <a:latin typeface="Tahoma"/>
                        </a:defRPr>
                      </a:lvl9pPr>
                    </a:lstStyle>
                    <a:p>
                      <a:pPr algn="l" fontAlgn="b">
                        <a:lnSpc>
                          <a:spcPct val="150000"/>
                        </a:lnSpc>
                      </a:pPr>
                      <a:r>
                        <a:rPr lang="en-ZA" sz="1600" u="none" strike="noStrike" dirty="0">
                          <a:effectLst/>
                        </a:rPr>
                        <a:t>Mbaliyamaswazi Maqekeni   </a:t>
                      </a:r>
                      <a:endParaRPr lang="en-ZA" sz="1600" b="0" i="0" u="none" strike="noStrike" dirty="0">
                        <a:solidFill>
                          <a:srgbClr val="000000"/>
                        </a:solidFill>
                        <a:effectLst/>
                        <a:latin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D8F29">
                        <a:tint val="20000"/>
                      </a:srgbClr>
                    </a:solidFill>
                  </a:tcPr>
                </a:tc>
                <a:extLst>
                  <a:ext uri="{0D108BD9-81ED-4DB2-BD59-A6C34878D82A}">
                    <a16:rowId xmlns:a16="http://schemas.microsoft.com/office/drawing/2014/main" val="3223991111"/>
                  </a:ext>
                </a:extLst>
              </a:tr>
              <a:tr h="354865">
                <a:tc>
                  <a:txBody>
                    <a:bodyPr/>
                    <a:lstStyle>
                      <a:lvl1pPr marL="0" algn="l" defTabSz="779173" rtl="0" eaLnBrk="1" latinLnBrk="0" hangingPunct="1">
                        <a:defRPr sz="1534" kern="1200">
                          <a:solidFill>
                            <a:schemeClr val="dk1"/>
                          </a:solidFill>
                          <a:latin typeface="Tahoma"/>
                        </a:defRPr>
                      </a:lvl1pPr>
                      <a:lvl2pPr marL="389586" algn="l" defTabSz="779173" rtl="0" eaLnBrk="1" latinLnBrk="0" hangingPunct="1">
                        <a:defRPr sz="1534" kern="1200">
                          <a:solidFill>
                            <a:schemeClr val="dk1"/>
                          </a:solidFill>
                          <a:latin typeface="Tahoma"/>
                        </a:defRPr>
                      </a:lvl2pPr>
                      <a:lvl3pPr marL="779173" algn="l" defTabSz="779173" rtl="0" eaLnBrk="1" latinLnBrk="0" hangingPunct="1">
                        <a:defRPr sz="1534" kern="1200">
                          <a:solidFill>
                            <a:schemeClr val="dk1"/>
                          </a:solidFill>
                          <a:latin typeface="Tahoma"/>
                        </a:defRPr>
                      </a:lvl3pPr>
                      <a:lvl4pPr marL="1168759" algn="l" defTabSz="779173" rtl="0" eaLnBrk="1" latinLnBrk="0" hangingPunct="1">
                        <a:defRPr sz="1534" kern="1200">
                          <a:solidFill>
                            <a:schemeClr val="dk1"/>
                          </a:solidFill>
                          <a:latin typeface="Tahoma"/>
                        </a:defRPr>
                      </a:lvl4pPr>
                      <a:lvl5pPr marL="1558345" algn="l" defTabSz="779173" rtl="0" eaLnBrk="1" latinLnBrk="0" hangingPunct="1">
                        <a:defRPr sz="1534" kern="1200">
                          <a:solidFill>
                            <a:schemeClr val="dk1"/>
                          </a:solidFill>
                          <a:latin typeface="Tahoma"/>
                        </a:defRPr>
                      </a:lvl5pPr>
                      <a:lvl6pPr marL="1947932" algn="l" defTabSz="779173" rtl="0" eaLnBrk="1" latinLnBrk="0" hangingPunct="1">
                        <a:defRPr sz="1534" kern="1200">
                          <a:solidFill>
                            <a:schemeClr val="dk1"/>
                          </a:solidFill>
                          <a:latin typeface="Tahoma"/>
                        </a:defRPr>
                      </a:lvl6pPr>
                      <a:lvl7pPr marL="2337518" algn="l" defTabSz="779173" rtl="0" eaLnBrk="1" latinLnBrk="0" hangingPunct="1">
                        <a:defRPr sz="1534" kern="1200">
                          <a:solidFill>
                            <a:schemeClr val="dk1"/>
                          </a:solidFill>
                          <a:latin typeface="Tahoma"/>
                        </a:defRPr>
                      </a:lvl7pPr>
                      <a:lvl8pPr marL="2727104" algn="l" defTabSz="779173" rtl="0" eaLnBrk="1" latinLnBrk="0" hangingPunct="1">
                        <a:defRPr sz="1534" kern="1200">
                          <a:solidFill>
                            <a:schemeClr val="dk1"/>
                          </a:solidFill>
                          <a:latin typeface="Tahoma"/>
                        </a:defRPr>
                      </a:lvl8pPr>
                      <a:lvl9pPr marL="3116691" algn="l" defTabSz="779173" rtl="0" eaLnBrk="1" latinLnBrk="0" hangingPunct="1">
                        <a:defRPr sz="1534" kern="1200">
                          <a:solidFill>
                            <a:schemeClr val="dk1"/>
                          </a:solidFill>
                          <a:latin typeface="Tahoma"/>
                        </a:defRPr>
                      </a:lvl9pPr>
                    </a:lstStyle>
                    <a:p>
                      <a:pPr algn="l" fontAlgn="b">
                        <a:lnSpc>
                          <a:spcPct val="150000"/>
                        </a:lnSpc>
                      </a:pPr>
                      <a:r>
                        <a:rPr lang="en-ZA" sz="1600" b="0" i="0" u="none" strike="noStrike">
                          <a:solidFill>
                            <a:srgbClr val="000000"/>
                          </a:solidFill>
                          <a:effectLst/>
                          <a:latin typeface="Calibri" panose="020F0502020204030204" pitchFamily="34" charset="0"/>
                        </a:rPr>
                        <a:t>9.</a:t>
                      </a: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D8F29">
                        <a:tint val="20000"/>
                      </a:srgbClr>
                    </a:solidFill>
                  </a:tcPr>
                </a:tc>
                <a:tc>
                  <a:txBody>
                    <a:bodyPr/>
                    <a:lstStyle>
                      <a:lvl1pPr marL="0" algn="l" defTabSz="779173" rtl="0" eaLnBrk="1" latinLnBrk="0" hangingPunct="1">
                        <a:defRPr sz="1534" kern="1200">
                          <a:solidFill>
                            <a:schemeClr val="dk1"/>
                          </a:solidFill>
                          <a:latin typeface="Tahoma"/>
                        </a:defRPr>
                      </a:lvl1pPr>
                      <a:lvl2pPr marL="389586" algn="l" defTabSz="779173" rtl="0" eaLnBrk="1" latinLnBrk="0" hangingPunct="1">
                        <a:defRPr sz="1534" kern="1200">
                          <a:solidFill>
                            <a:schemeClr val="dk1"/>
                          </a:solidFill>
                          <a:latin typeface="Tahoma"/>
                        </a:defRPr>
                      </a:lvl2pPr>
                      <a:lvl3pPr marL="779173" algn="l" defTabSz="779173" rtl="0" eaLnBrk="1" latinLnBrk="0" hangingPunct="1">
                        <a:defRPr sz="1534" kern="1200">
                          <a:solidFill>
                            <a:schemeClr val="dk1"/>
                          </a:solidFill>
                          <a:latin typeface="Tahoma"/>
                        </a:defRPr>
                      </a:lvl3pPr>
                      <a:lvl4pPr marL="1168759" algn="l" defTabSz="779173" rtl="0" eaLnBrk="1" latinLnBrk="0" hangingPunct="1">
                        <a:defRPr sz="1534" kern="1200">
                          <a:solidFill>
                            <a:schemeClr val="dk1"/>
                          </a:solidFill>
                          <a:latin typeface="Tahoma"/>
                        </a:defRPr>
                      </a:lvl4pPr>
                      <a:lvl5pPr marL="1558345" algn="l" defTabSz="779173" rtl="0" eaLnBrk="1" latinLnBrk="0" hangingPunct="1">
                        <a:defRPr sz="1534" kern="1200">
                          <a:solidFill>
                            <a:schemeClr val="dk1"/>
                          </a:solidFill>
                          <a:latin typeface="Tahoma"/>
                        </a:defRPr>
                      </a:lvl5pPr>
                      <a:lvl6pPr marL="1947932" algn="l" defTabSz="779173" rtl="0" eaLnBrk="1" latinLnBrk="0" hangingPunct="1">
                        <a:defRPr sz="1534" kern="1200">
                          <a:solidFill>
                            <a:schemeClr val="dk1"/>
                          </a:solidFill>
                          <a:latin typeface="Tahoma"/>
                        </a:defRPr>
                      </a:lvl6pPr>
                      <a:lvl7pPr marL="2337518" algn="l" defTabSz="779173" rtl="0" eaLnBrk="1" latinLnBrk="0" hangingPunct="1">
                        <a:defRPr sz="1534" kern="1200">
                          <a:solidFill>
                            <a:schemeClr val="dk1"/>
                          </a:solidFill>
                          <a:latin typeface="Tahoma"/>
                        </a:defRPr>
                      </a:lvl7pPr>
                      <a:lvl8pPr marL="2727104" algn="l" defTabSz="779173" rtl="0" eaLnBrk="1" latinLnBrk="0" hangingPunct="1">
                        <a:defRPr sz="1534" kern="1200">
                          <a:solidFill>
                            <a:schemeClr val="dk1"/>
                          </a:solidFill>
                          <a:latin typeface="Tahoma"/>
                        </a:defRPr>
                      </a:lvl8pPr>
                      <a:lvl9pPr marL="3116691" algn="l" defTabSz="779173" rtl="0" eaLnBrk="1" latinLnBrk="0" hangingPunct="1">
                        <a:defRPr sz="1534" kern="1200">
                          <a:solidFill>
                            <a:schemeClr val="dk1"/>
                          </a:solidFill>
                          <a:latin typeface="Tahoma"/>
                        </a:defRPr>
                      </a:lvl9pPr>
                    </a:lstStyle>
                    <a:p>
                      <a:pPr marL="0" algn="l" defTabSz="844083" rtl="0" eaLnBrk="1" fontAlgn="b" latinLnBrk="0" hangingPunct="1">
                        <a:lnSpc>
                          <a:spcPct val="150000"/>
                        </a:lnSpc>
                      </a:pPr>
                      <a:r>
                        <a:rPr lang="en-ZA" sz="1600" u="none" strike="noStrike" kern="1200">
                          <a:solidFill>
                            <a:schemeClr val="dk1"/>
                          </a:solidFill>
                          <a:effectLst/>
                          <a:latin typeface="+mn-lt"/>
                          <a:ea typeface="+mn-ea"/>
                          <a:cs typeface="+mn-cs"/>
                        </a:rPr>
                        <a:t>General</a:t>
                      </a: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D8F29">
                        <a:tint val="20000"/>
                      </a:srgbClr>
                    </a:solidFill>
                  </a:tcPr>
                </a:tc>
                <a:tc>
                  <a:txBody>
                    <a:bodyPr/>
                    <a:lstStyle>
                      <a:lvl1pPr marL="0" algn="l" defTabSz="779173" rtl="0" eaLnBrk="1" latinLnBrk="0" hangingPunct="1">
                        <a:defRPr sz="1534" kern="1200">
                          <a:solidFill>
                            <a:schemeClr val="dk1"/>
                          </a:solidFill>
                          <a:latin typeface="Tahoma"/>
                        </a:defRPr>
                      </a:lvl1pPr>
                      <a:lvl2pPr marL="389586" algn="l" defTabSz="779173" rtl="0" eaLnBrk="1" latinLnBrk="0" hangingPunct="1">
                        <a:defRPr sz="1534" kern="1200">
                          <a:solidFill>
                            <a:schemeClr val="dk1"/>
                          </a:solidFill>
                          <a:latin typeface="Tahoma"/>
                        </a:defRPr>
                      </a:lvl2pPr>
                      <a:lvl3pPr marL="779173" algn="l" defTabSz="779173" rtl="0" eaLnBrk="1" latinLnBrk="0" hangingPunct="1">
                        <a:defRPr sz="1534" kern="1200">
                          <a:solidFill>
                            <a:schemeClr val="dk1"/>
                          </a:solidFill>
                          <a:latin typeface="Tahoma"/>
                        </a:defRPr>
                      </a:lvl3pPr>
                      <a:lvl4pPr marL="1168759" algn="l" defTabSz="779173" rtl="0" eaLnBrk="1" latinLnBrk="0" hangingPunct="1">
                        <a:defRPr sz="1534" kern="1200">
                          <a:solidFill>
                            <a:schemeClr val="dk1"/>
                          </a:solidFill>
                          <a:latin typeface="Tahoma"/>
                        </a:defRPr>
                      </a:lvl4pPr>
                      <a:lvl5pPr marL="1558345" algn="l" defTabSz="779173" rtl="0" eaLnBrk="1" latinLnBrk="0" hangingPunct="1">
                        <a:defRPr sz="1534" kern="1200">
                          <a:solidFill>
                            <a:schemeClr val="dk1"/>
                          </a:solidFill>
                          <a:latin typeface="Tahoma"/>
                        </a:defRPr>
                      </a:lvl5pPr>
                      <a:lvl6pPr marL="1947932" algn="l" defTabSz="779173" rtl="0" eaLnBrk="1" latinLnBrk="0" hangingPunct="1">
                        <a:defRPr sz="1534" kern="1200">
                          <a:solidFill>
                            <a:schemeClr val="dk1"/>
                          </a:solidFill>
                          <a:latin typeface="Tahoma"/>
                        </a:defRPr>
                      </a:lvl6pPr>
                      <a:lvl7pPr marL="2337518" algn="l" defTabSz="779173" rtl="0" eaLnBrk="1" latinLnBrk="0" hangingPunct="1">
                        <a:defRPr sz="1534" kern="1200">
                          <a:solidFill>
                            <a:schemeClr val="dk1"/>
                          </a:solidFill>
                          <a:latin typeface="Tahoma"/>
                        </a:defRPr>
                      </a:lvl7pPr>
                      <a:lvl8pPr marL="2727104" algn="l" defTabSz="779173" rtl="0" eaLnBrk="1" latinLnBrk="0" hangingPunct="1">
                        <a:defRPr sz="1534" kern="1200">
                          <a:solidFill>
                            <a:schemeClr val="dk1"/>
                          </a:solidFill>
                          <a:latin typeface="Tahoma"/>
                        </a:defRPr>
                      </a:lvl8pPr>
                      <a:lvl9pPr marL="3116691" algn="l" defTabSz="779173" rtl="0" eaLnBrk="1" latinLnBrk="0" hangingPunct="1">
                        <a:defRPr sz="1534" kern="1200">
                          <a:solidFill>
                            <a:schemeClr val="dk1"/>
                          </a:solidFill>
                          <a:latin typeface="Tahoma"/>
                        </a:defRPr>
                      </a:lvl9pPr>
                    </a:lstStyle>
                    <a:p>
                      <a:pPr algn="l" fontAlgn="b">
                        <a:lnSpc>
                          <a:spcPct val="150000"/>
                        </a:lnSpc>
                      </a:pPr>
                      <a:r>
                        <a:rPr lang="en-ZA" sz="1600" u="none" strike="noStrike" dirty="0">
                          <a:effectLst/>
                        </a:rPr>
                        <a:t>Mbaliyamaswazi Maqekeni   </a:t>
                      </a:r>
                      <a:endParaRPr lang="en-ZA" sz="1600" b="0" i="0" u="none" strike="noStrike" dirty="0">
                        <a:solidFill>
                          <a:srgbClr val="000000"/>
                        </a:solidFill>
                        <a:effectLst/>
                        <a:latin typeface="Calibri" panose="020F0502020204030204" pitchFamily="34" charset="0"/>
                      </a:endParaRP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D8F29">
                        <a:tint val="20000"/>
                      </a:srgbClr>
                    </a:solidFill>
                  </a:tcPr>
                </a:tc>
                <a:extLst>
                  <a:ext uri="{0D108BD9-81ED-4DB2-BD59-A6C34878D82A}">
                    <a16:rowId xmlns:a16="http://schemas.microsoft.com/office/drawing/2014/main" val="4126233942"/>
                  </a:ext>
                </a:extLst>
              </a:tr>
              <a:tr h="354865">
                <a:tc>
                  <a:txBody>
                    <a:bodyPr/>
                    <a:lstStyle>
                      <a:lvl1pPr marL="0" algn="l" defTabSz="779173" rtl="0" eaLnBrk="1" latinLnBrk="0" hangingPunct="1">
                        <a:defRPr sz="1534" kern="1200">
                          <a:solidFill>
                            <a:schemeClr val="dk1"/>
                          </a:solidFill>
                          <a:latin typeface="Tahoma"/>
                        </a:defRPr>
                      </a:lvl1pPr>
                      <a:lvl2pPr marL="389586" algn="l" defTabSz="779173" rtl="0" eaLnBrk="1" latinLnBrk="0" hangingPunct="1">
                        <a:defRPr sz="1534" kern="1200">
                          <a:solidFill>
                            <a:schemeClr val="dk1"/>
                          </a:solidFill>
                          <a:latin typeface="Tahoma"/>
                        </a:defRPr>
                      </a:lvl2pPr>
                      <a:lvl3pPr marL="779173" algn="l" defTabSz="779173" rtl="0" eaLnBrk="1" latinLnBrk="0" hangingPunct="1">
                        <a:defRPr sz="1534" kern="1200">
                          <a:solidFill>
                            <a:schemeClr val="dk1"/>
                          </a:solidFill>
                          <a:latin typeface="Tahoma"/>
                        </a:defRPr>
                      </a:lvl3pPr>
                      <a:lvl4pPr marL="1168759" algn="l" defTabSz="779173" rtl="0" eaLnBrk="1" latinLnBrk="0" hangingPunct="1">
                        <a:defRPr sz="1534" kern="1200">
                          <a:solidFill>
                            <a:schemeClr val="dk1"/>
                          </a:solidFill>
                          <a:latin typeface="Tahoma"/>
                        </a:defRPr>
                      </a:lvl4pPr>
                      <a:lvl5pPr marL="1558345" algn="l" defTabSz="779173" rtl="0" eaLnBrk="1" latinLnBrk="0" hangingPunct="1">
                        <a:defRPr sz="1534" kern="1200">
                          <a:solidFill>
                            <a:schemeClr val="dk1"/>
                          </a:solidFill>
                          <a:latin typeface="Tahoma"/>
                        </a:defRPr>
                      </a:lvl5pPr>
                      <a:lvl6pPr marL="1947932" algn="l" defTabSz="779173" rtl="0" eaLnBrk="1" latinLnBrk="0" hangingPunct="1">
                        <a:defRPr sz="1534" kern="1200">
                          <a:solidFill>
                            <a:schemeClr val="dk1"/>
                          </a:solidFill>
                          <a:latin typeface="Tahoma"/>
                        </a:defRPr>
                      </a:lvl6pPr>
                      <a:lvl7pPr marL="2337518" algn="l" defTabSz="779173" rtl="0" eaLnBrk="1" latinLnBrk="0" hangingPunct="1">
                        <a:defRPr sz="1534" kern="1200">
                          <a:solidFill>
                            <a:schemeClr val="dk1"/>
                          </a:solidFill>
                          <a:latin typeface="Tahoma"/>
                        </a:defRPr>
                      </a:lvl7pPr>
                      <a:lvl8pPr marL="2727104" algn="l" defTabSz="779173" rtl="0" eaLnBrk="1" latinLnBrk="0" hangingPunct="1">
                        <a:defRPr sz="1534" kern="1200">
                          <a:solidFill>
                            <a:schemeClr val="dk1"/>
                          </a:solidFill>
                          <a:latin typeface="Tahoma"/>
                        </a:defRPr>
                      </a:lvl8pPr>
                      <a:lvl9pPr marL="3116691" algn="l" defTabSz="779173" rtl="0" eaLnBrk="1" latinLnBrk="0" hangingPunct="1">
                        <a:defRPr sz="1534" kern="1200">
                          <a:solidFill>
                            <a:schemeClr val="dk1"/>
                          </a:solidFill>
                          <a:latin typeface="Tahoma"/>
                        </a:defRPr>
                      </a:lvl9pPr>
                    </a:lstStyle>
                    <a:p>
                      <a:pPr algn="l" fontAlgn="b">
                        <a:lnSpc>
                          <a:spcPct val="150000"/>
                        </a:lnSpc>
                      </a:pPr>
                      <a:r>
                        <a:rPr lang="en-ZA" sz="1600" b="0" i="0" u="none" strike="noStrike">
                          <a:solidFill>
                            <a:srgbClr val="000000"/>
                          </a:solidFill>
                          <a:effectLst/>
                          <a:latin typeface="Calibri" panose="020F0502020204030204" pitchFamily="34" charset="0"/>
                        </a:rPr>
                        <a:t>10</a:t>
                      </a: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D8F29">
                        <a:tint val="20000"/>
                      </a:srgbClr>
                    </a:solidFill>
                  </a:tcPr>
                </a:tc>
                <a:tc>
                  <a:txBody>
                    <a:bodyPr/>
                    <a:lstStyle>
                      <a:lvl1pPr marL="0" algn="l" defTabSz="779173" rtl="0" eaLnBrk="1" latinLnBrk="0" hangingPunct="1">
                        <a:defRPr sz="1534" kern="1200">
                          <a:solidFill>
                            <a:schemeClr val="dk1"/>
                          </a:solidFill>
                          <a:latin typeface="Tahoma"/>
                        </a:defRPr>
                      </a:lvl1pPr>
                      <a:lvl2pPr marL="389586" algn="l" defTabSz="779173" rtl="0" eaLnBrk="1" latinLnBrk="0" hangingPunct="1">
                        <a:defRPr sz="1534" kern="1200">
                          <a:solidFill>
                            <a:schemeClr val="dk1"/>
                          </a:solidFill>
                          <a:latin typeface="Tahoma"/>
                        </a:defRPr>
                      </a:lvl2pPr>
                      <a:lvl3pPr marL="779173" algn="l" defTabSz="779173" rtl="0" eaLnBrk="1" latinLnBrk="0" hangingPunct="1">
                        <a:defRPr sz="1534" kern="1200">
                          <a:solidFill>
                            <a:schemeClr val="dk1"/>
                          </a:solidFill>
                          <a:latin typeface="Tahoma"/>
                        </a:defRPr>
                      </a:lvl3pPr>
                      <a:lvl4pPr marL="1168759" algn="l" defTabSz="779173" rtl="0" eaLnBrk="1" latinLnBrk="0" hangingPunct="1">
                        <a:defRPr sz="1534" kern="1200">
                          <a:solidFill>
                            <a:schemeClr val="dk1"/>
                          </a:solidFill>
                          <a:latin typeface="Tahoma"/>
                        </a:defRPr>
                      </a:lvl4pPr>
                      <a:lvl5pPr marL="1558345" algn="l" defTabSz="779173" rtl="0" eaLnBrk="1" latinLnBrk="0" hangingPunct="1">
                        <a:defRPr sz="1534" kern="1200">
                          <a:solidFill>
                            <a:schemeClr val="dk1"/>
                          </a:solidFill>
                          <a:latin typeface="Tahoma"/>
                        </a:defRPr>
                      </a:lvl5pPr>
                      <a:lvl6pPr marL="1947932" algn="l" defTabSz="779173" rtl="0" eaLnBrk="1" latinLnBrk="0" hangingPunct="1">
                        <a:defRPr sz="1534" kern="1200">
                          <a:solidFill>
                            <a:schemeClr val="dk1"/>
                          </a:solidFill>
                          <a:latin typeface="Tahoma"/>
                        </a:defRPr>
                      </a:lvl6pPr>
                      <a:lvl7pPr marL="2337518" algn="l" defTabSz="779173" rtl="0" eaLnBrk="1" latinLnBrk="0" hangingPunct="1">
                        <a:defRPr sz="1534" kern="1200">
                          <a:solidFill>
                            <a:schemeClr val="dk1"/>
                          </a:solidFill>
                          <a:latin typeface="Tahoma"/>
                        </a:defRPr>
                      </a:lvl7pPr>
                      <a:lvl8pPr marL="2727104" algn="l" defTabSz="779173" rtl="0" eaLnBrk="1" latinLnBrk="0" hangingPunct="1">
                        <a:defRPr sz="1534" kern="1200">
                          <a:solidFill>
                            <a:schemeClr val="dk1"/>
                          </a:solidFill>
                          <a:latin typeface="Tahoma"/>
                        </a:defRPr>
                      </a:lvl8pPr>
                      <a:lvl9pPr marL="3116691" algn="l" defTabSz="779173" rtl="0" eaLnBrk="1" latinLnBrk="0" hangingPunct="1">
                        <a:defRPr sz="1534" kern="1200">
                          <a:solidFill>
                            <a:schemeClr val="dk1"/>
                          </a:solidFill>
                          <a:latin typeface="Tahoma"/>
                        </a:defRPr>
                      </a:lvl9pPr>
                    </a:lstStyle>
                    <a:p>
                      <a:pPr marL="0" algn="l" defTabSz="844083" rtl="0" eaLnBrk="1" fontAlgn="b" latinLnBrk="0" hangingPunct="1">
                        <a:lnSpc>
                          <a:spcPct val="150000"/>
                        </a:lnSpc>
                      </a:pPr>
                      <a:r>
                        <a:rPr lang="en-ZA" sz="1600" b="0" i="0" u="none" strike="noStrike" kern="1200">
                          <a:solidFill>
                            <a:srgbClr val="000000"/>
                          </a:solidFill>
                          <a:effectLst/>
                          <a:latin typeface="Calibri" panose="020F0502020204030204" pitchFamily="34" charset="0"/>
                          <a:ea typeface="+mn-ea"/>
                          <a:cs typeface="+mn-cs"/>
                        </a:rPr>
                        <a:t>Q&amp;A</a:t>
                      </a: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D8F29">
                        <a:tint val="20000"/>
                      </a:srgbClr>
                    </a:solidFill>
                  </a:tcPr>
                </a:tc>
                <a:tc>
                  <a:txBody>
                    <a:bodyPr/>
                    <a:lstStyle>
                      <a:lvl1pPr marL="0" algn="l" defTabSz="779173" rtl="0" eaLnBrk="1" latinLnBrk="0" hangingPunct="1">
                        <a:defRPr sz="1534" kern="1200">
                          <a:solidFill>
                            <a:schemeClr val="dk1"/>
                          </a:solidFill>
                          <a:latin typeface="Tahoma"/>
                        </a:defRPr>
                      </a:lvl1pPr>
                      <a:lvl2pPr marL="389586" algn="l" defTabSz="779173" rtl="0" eaLnBrk="1" latinLnBrk="0" hangingPunct="1">
                        <a:defRPr sz="1534" kern="1200">
                          <a:solidFill>
                            <a:schemeClr val="dk1"/>
                          </a:solidFill>
                          <a:latin typeface="Tahoma"/>
                        </a:defRPr>
                      </a:lvl2pPr>
                      <a:lvl3pPr marL="779173" algn="l" defTabSz="779173" rtl="0" eaLnBrk="1" latinLnBrk="0" hangingPunct="1">
                        <a:defRPr sz="1534" kern="1200">
                          <a:solidFill>
                            <a:schemeClr val="dk1"/>
                          </a:solidFill>
                          <a:latin typeface="Tahoma"/>
                        </a:defRPr>
                      </a:lvl3pPr>
                      <a:lvl4pPr marL="1168759" algn="l" defTabSz="779173" rtl="0" eaLnBrk="1" latinLnBrk="0" hangingPunct="1">
                        <a:defRPr sz="1534" kern="1200">
                          <a:solidFill>
                            <a:schemeClr val="dk1"/>
                          </a:solidFill>
                          <a:latin typeface="Tahoma"/>
                        </a:defRPr>
                      </a:lvl4pPr>
                      <a:lvl5pPr marL="1558345" algn="l" defTabSz="779173" rtl="0" eaLnBrk="1" latinLnBrk="0" hangingPunct="1">
                        <a:defRPr sz="1534" kern="1200">
                          <a:solidFill>
                            <a:schemeClr val="dk1"/>
                          </a:solidFill>
                          <a:latin typeface="Tahoma"/>
                        </a:defRPr>
                      </a:lvl5pPr>
                      <a:lvl6pPr marL="1947932" algn="l" defTabSz="779173" rtl="0" eaLnBrk="1" latinLnBrk="0" hangingPunct="1">
                        <a:defRPr sz="1534" kern="1200">
                          <a:solidFill>
                            <a:schemeClr val="dk1"/>
                          </a:solidFill>
                          <a:latin typeface="Tahoma"/>
                        </a:defRPr>
                      </a:lvl6pPr>
                      <a:lvl7pPr marL="2337518" algn="l" defTabSz="779173" rtl="0" eaLnBrk="1" latinLnBrk="0" hangingPunct="1">
                        <a:defRPr sz="1534" kern="1200">
                          <a:solidFill>
                            <a:schemeClr val="dk1"/>
                          </a:solidFill>
                          <a:latin typeface="Tahoma"/>
                        </a:defRPr>
                      </a:lvl7pPr>
                      <a:lvl8pPr marL="2727104" algn="l" defTabSz="779173" rtl="0" eaLnBrk="1" latinLnBrk="0" hangingPunct="1">
                        <a:defRPr sz="1534" kern="1200">
                          <a:solidFill>
                            <a:schemeClr val="dk1"/>
                          </a:solidFill>
                          <a:latin typeface="Tahoma"/>
                        </a:defRPr>
                      </a:lvl8pPr>
                      <a:lvl9pPr marL="3116691" algn="l" defTabSz="779173" rtl="0" eaLnBrk="1" latinLnBrk="0" hangingPunct="1">
                        <a:defRPr sz="1534" kern="1200">
                          <a:solidFill>
                            <a:schemeClr val="dk1"/>
                          </a:solidFill>
                          <a:latin typeface="Tahoma"/>
                        </a:defRPr>
                      </a:lvl9pPr>
                    </a:lstStyle>
                    <a:p>
                      <a:pPr marL="0" algn="l" defTabSz="844083" rtl="0" eaLnBrk="1" fontAlgn="b" latinLnBrk="0" hangingPunct="1">
                        <a:lnSpc>
                          <a:spcPct val="150000"/>
                        </a:lnSpc>
                      </a:pPr>
                      <a:r>
                        <a:rPr lang="en-ZA" sz="1600" b="0" i="0" u="none" strike="noStrike" kern="1200" dirty="0">
                          <a:solidFill>
                            <a:srgbClr val="000000"/>
                          </a:solidFill>
                          <a:effectLst/>
                          <a:latin typeface="Calibri" panose="020F0502020204030204" pitchFamily="34" charset="0"/>
                          <a:ea typeface="+mn-ea"/>
                          <a:cs typeface="+mn-cs"/>
                        </a:rPr>
                        <a:t>ALL</a:t>
                      </a:r>
                    </a:p>
                  </a:txBody>
                  <a:tcPr marL="7620" marR="7620" marT="762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D8F29">
                        <a:tint val="20000"/>
                      </a:srgbClr>
                    </a:solidFill>
                  </a:tcPr>
                </a:tc>
                <a:extLst>
                  <a:ext uri="{0D108BD9-81ED-4DB2-BD59-A6C34878D82A}">
                    <a16:rowId xmlns:a16="http://schemas.microsoft.com/office/drawing/2014/main" val="1984857091"/>
                  </a:ext>
                </a:extLst>
              </a:tr>
            </a:tbl>
          </a:graphicData>
        </a:graphic>
      </p:graphicFrame>
    </p:spTree>
    <p:extLst>
      <p:ext uri="{BB962C8B-B14F-4D97-AF65-F5344CB8AC3E}">
        <p14:creationId xmlns:p14="http://schemas.microsoft.com/office/powerpoint/2010/main" val="28722282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A1F08-0C90-4930-8C32-1D7B09238456}"/>
              </a:ext>
            </a:extLst>
          </p:cNvPr>
          <p:cNvSpPr>
            <a:spLocks noGrp="1"/>
          </p:cNvSpPr>
          <p:nvPr>
            <p:ph type="title"/>
          </p:nvPr>
        </p:nvSpPr>
        <p:spPr/>
        <p:txBody>
          <a:bodyPr/>
          <a:lstStyle/>
          <a:p>
            <a:r>
              <a:rPr lang="en-ZA" sz="2220" b="1" kern="0" cap="all" dirty="0">
                <a:solidFill>
                  <a:schemeClr val="tx1">
                    <a:lumMod val="50000"/>
                    <a:lumOff val="50000"/>
                  </a:schemeClr>
                </a:solidFill>
                <a:latin typeface="+mn-lt"/>
                <a:cs typeface="Arial" panose="020B0604020202020204" pitchFamily="34" charset="0"/>
              </a:rPr>
              <a:t>returnable</a:t>
            </a:r>
            <a:r>
              <a:rPr lang="en-ZA" sz="2400" b="1" kern="0" cap="all" dirty="0">
                <a:solidFill>
                  <a:schemeClr val="tx1">
                    <a:lumMod val="50000"/>
                    <a:lumOff val="50000"/>
                  </a:schemeClr>
                </a:solidFill>
                <a:latin typeface="+mn-lt"/>
                <a:cs typeface="Arial" panose="020B0604020202020204" pitchFamily="34" charset="0"/>
              </a:rPr>
              <a:t> </a:t>
            </a:r>
            <a:r>
              <a:rPr lang="en-ZA" sz="2220" b="1" kern="0" cap="all" dirty="0">
                <a:solidFill>
                  <a:schemeClr val="tx1">
                    <a:lumMod val="50000"/>
                    <a:lumOff val="50000"/>
                  </a:schemeClr>
                </a:solidFill>
                <a:latin typeface="+mn-lt"/>
                <a:cs typeface="Arial" panose="020B0604020202020204" pitchFamily="34" charset="0"/>
              </a:rPr>
              <a:t>documents</a:t>
            </a:r>
            <a:endParaRPr lang="en-ZA" sz="2220" dirty="0"/>
          </a:p>
        </p:txBody>
      </p:sp>
      <p:sp>
        <p:nvSpPr>
          <p:cNvPr id="3" name="Content Placeholder 2">
            <a:extLst>
              <a:ext uri="{FF2B5EF4-FFF2-40B4-BE49-F238E27FC236}">
                <a16:creationId xmlns:a16="http://schemas.microsoft.com/office/drawing/2014/main" id="{2178B613-353E-4114-B5F4-5C73AD873AE1}"/>
              </a:ext>
            </a:extLst>
          </p:cNvPr>
          <p:cNvSpPr>
            <a:spLocks noGrp="1"/>
          </p:cNvSpPr>
          <p:nvPr>
            <p:ph idx="1"/>
          </p:nvPr>
        </p:nvSpPr>
        <p:spPr>
          <a:xfrm>
            <a:off x="368893" y="1220862"/>
            <a:ext cx="11622809" cy="5388944"/>
          </a:xfrm>
        </p:spPr>
        <p:txBody>
          <a:bodyPr/>
          <a:lstStyle/>
          <a:p>
            <a:r>
              <a:rPr lang="en-US" sz="2000" b="1" i="0" u="none" strike="noStrike" baseline="0" dirty="0">
                <a:solidFill>
                  <a:srgbClr val="000000"/>
                </a:solidFill>
                <a:latin typeface="Tahoma" panose="020B0604030504040204" pitchFamily="34" charset="0"/>
              </a:rPr>
              <a:t>List of Returnable </a:t>
            </a:r>
            <a:r>
              <a:rPr lang="en-US" sz="2000" b="1" dirty="0">
                <a:solidFill>
                  <a:srgbClr val="000000"/>
                </a:solidFill>
                <a:latin typeface="Tahoma" panose="020B0604030504040204" pitchFamily="34" charset="0"/>
              </a:rPr>
              <a:t>Schedules </a:t>
            </a:r>
            <a:r>
              <a:rPr lang="en-US" sz="2000" b="1" i="0" u="none" strike="noStrike" baseline="0" dirty="0">
                <a:solidFill>
                  <a:srgbClr val="000000"/>
                </a:solidFill>
                <a:latin typeface="Tahoma" panose="020B0604030504040204" pitchFamily="34" charset="0"/>
              </a:rPr>
              <a:t> </a:t>
            </a:r>
            <a:endParaRPr lang="en-ZA" sz="1300" b="1" dirty="0">
              <a:solidFill>
                <a:schemeClr val="tx1"/>
              </a:solidFill>
              <a:latin typeface="Tahoma" panose="020B0604030504040204" pitchFamily="34" charset="0"/>
              <a:ea typeface="Times New Roman" panose="02020603050405020304" pitchFamily="18" charset="0"/>
              <a:cs typeface="Times New Roman" panose="02020603050405020304" pitchFamily="18" charset="0"/>
            </a:endParaRPr>
          </a:p>
          <a:p>
            <a:pPr marL="0" marR="0" algn="just">
              <a:lnSpc>
                <a:spcPct val="150000"/>
              </a:lnSpc>
              <a:spcBef>
                <a:spcPts val="600"/>
              </a:spcBef>
              <a:spcAft>
                <a:spcPts val="0"/>
              </a:spcAft>
            </a:pPr>
            <a:r>
              <a:rPr lang="en-GB" sz="1400" b="1" dirty="0">
                <a:solidFill>
                  <a:schemeClr val="tx1"/>
                </a:solidFill>
                <a:effectLst/>
                <a:latin typeface="Tahoma" panose="020B0604030504040204" pitchFamily="34" charset="0"/>
                <a:ea typeface="Times New Roman" panose="02020603050405020304" pitchFamily="18" charset="0"/>
                <a:cs typeface="Times New Roman" panose="02020603050405020304" pitchFamily="18" charset="0"/>
              </a:rPr>
              <a:t>Agreement and Commitment by Tenderer: </a:t>
            </a:r>
            <a:endParaRPr lang="en-US" sz="11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pPr marL="226695" marR="0" algn="just">
              <a:lnSpc>
                <a:spcPct val="150000"/>
              </a:lnSpc>
              <a:spcBef>
                <a:spcPts val="600"/>
              </a:spcBef>
              <a:spcAft>
                <a:spcPts val="0"/>
              </a:spcAft>
            </a:pPr>
            <a:r>
              <a:rPr lang="en-US" sz="1400" dirty="0">
                <a:solidFill>
                  <a:schemeClr val="tx1"/>
                </a:solidFill>
                <a:effectLst/>
                <a:latin typeface="Tahoma" panose="020B0604030504040204" pitchFamily="34" charset="0"/>
                <a:ea typeface="Times New Roman" panose="02020603050405020304" pitchFamily="18" charset="0"/>
                <a:cs typeface="Times New Roman" panose="02020603050405020304" pitchFamily="18" charset="0"/>
              </a:rPr>
              <a:t>T2.2-19: Non-Disclosure Agreement</a:t>
            </a:r>
          </a:p>
          <a:p>
            <a:pPr marL="226695" marR="0" algn="just">
              <a:lnSpc>
                <a:spcPct val="150000"/>
              </a:lnSpc>
              <a:spcBef>
                <a:spcPts val="600"/>
              </a:spcBef>
              <a:spcAft>
                <a:spcPts val="0"/>
              </a:spcAft>
            </a:pPr>
            <a:r>
              <a:rPr lang="en-US" sz="1400" dirty="0">
                <a:solidFill>
                  <a:schemeClr val="tx1"/>
                </a:solidFill>
                <a:effectLst/>
                <a:latin typeface="Tahoma" panose="020B0604030504040204" pitchFamily="34" charset="0"/>
                <a:ea typeface="Times New Roman" panose="02020603050405020304" pitchFamily="18" charset="0"/>
                <a:cs typeface="Times New Roman" panose="02020603050405020304" pitchFamily="18" charset="0"/>
              </a:rPr>
              <a:t>T2.2-20: RFP Declaration Form</a:t>
            </a:r>
          </a:p>
          <a:p>
            <a:pPr marL="226695" marR="0" algn="just">
              <a:lnSpc>
                <a:spcPct val="150000"/>
              </a:lnSpc>
              <a:spcBef>
                <a:spcPts val="600"/>
              </a:spcBef>
              <a:spcAft>
                <a:spcPts val="0"/>
              </a:spcAft>
            </a:pPr>
            <a:r>
              <a:rPr lang="en-US" sz="1400" dirty="0">
                <a:solidFill>
                  <a:schemeClr val="tx1"/>
                </a:solidFill>
                <a:effectLst/>
                <a:latin typeface="Tahoma" panose="020B0604030504040204" pitchFamily="34" charset="0"/>
                <a:ea typeface="Times New Roman" panose="02020603050405020304" pitchFamily="18" charset="0"/>
                <a:cs typeface="Times New Roman" panose="02020603050405020304" pitchFamily="18" charset="0"/>
              </a:rPr>
              <a:t>T2.2-21: RFP – Breach of Law</a:t>
            </a:r>
          </a:p>
          <a:p>
            <a:pPr marL="226695" marR="0" algn="just">
              <a:lnSpc>
                <a:spcPct val="150000"/>
              </a:lnSpc>
              <a:spcBef>
                <a:spcPts val="600"/>
              </a:spcBef>
              <a:spcAft>
                <a:spcPts val="0"/>
              </a:spcAft>
            </a:pPr>
            <a:r>
              <a:rPr lang="en-US" sz="1400" dirty="0">
                <a:solidFill>
                  <a:schemeClr val="tx1"/>
                </a:solidFill>
                <a:effectLst/>
                <a:latin typeface="Tahoma" panose="020B0604030504040204" pitchFamily="34" charset="0"/>
                <a:ea typeface="Times New Roman" panose="02020603050405020304" pitchFamily="18" charset="0"/>
                <a:cs typeface="Times New Roman" panose="02020603050405020304" pitchFamily="18" charset="0"/>
              </a:rPr>
              <a:t>T2.2-22: Certificate of Acquaintance with Tender Document</a:t>
            </a:r>
          </a:p>
          <a:p>
            <a:pPr marL="226695" marR="0" algn="just">
              <a:lnSpc>
                <a:spcPct val="150000"/>
              </a:lnSpc>
              <a:spcBef>
                <a:spcPts val="600"/>
              </a:spcBef>
              <a:spcAft>
                <a:spcPts val="0"/>
              </a:spcAft>
            </a:pPr>
            <a:r>
              <a:rPr lang="en-US" sz="1400" dirty="0">
                <a:solidFill>
                  <a:schemeClr val="tx1"/>
                </a:solidFill>
                <a:effectLst/>
                <a:latin typeface="Tahoma" panose="020B0604030504040204" pitchFamily="34" charset="0"/>
                <a:ea typeface="Times New Roman" panose="02020603050405020304" pitchFamily="18" charset="0"/>
                <a:cs typeface="Times New Roman" panose="02020603050405020304" pitchFamily="18" charset="0"/>
              </a:rPr>
              <a:t>T2.2-23: Supplier Integrity Pact</a:t>
            </a:r>
          </a:p>
          <a:p>
            <a:pPr marL="226695" marR="0" algn="just">
              <a:lnSpc>
                <a:spcPct val="150000"/>
              </a:lnSpc>
              <a:spcBef>
                <a:spcPts val="600"/>
              </a:spcBef>
              <a:spcAft>
                <a:spcPts val="0"/>
              </a:spcAft>
            </a:pPr>
            <a:r>
              <a:rPr lang="en-US" sz="1400" dirty="0">
                <a:solidFill>
                  <a:schemeClr val="tx1"/>
                </a:solidFill>
                <a:effectLst/>
                <a:latin typeface="Tahoma" panose="020B0604030504040204" pitchFamily="34" charset="0"/>
                <a:ea typeface="Times New Roman" panose="02020603050405020304" pitchFamily="18" charset="0"/>
                <a:cs typeface="Times New Roman" panose="02020603050405020304" pitchFamily="18" charset="0"/>
              </a:rPr>
              <a:t>T2.2-24: Supplier Code of Conduct</a:t>
            </a:r>
          </a:p>
          <a:p>
            <a:pPr marL="226695" marR="0" algn="just">
              <a:lnSpc>
                <a:spcPct val="150000"/>
              </a:lnSpc>
              <a:spcBef>
                <a:spcPts val="600"/>
              </a:spcBef>
              <a:spcAft>
                <a:spcPts val="0"/>
              </a:spcAft>
            </a:pPr>
            <a:r>
              <a:rPr lang="en-US" sz="1400" dirty="0">
                <a:solidFill>
                  <a:schemeClr val="tx1"/>
                </a:solidFill>
                <a:effectLst/>
                <a:latin typeface="Tahoma" panose="020B0604030504040204" pitchFamily="34" charset="0"/>
                <a:ea typeface="Times New Roman" panose="02020603050405020304" pitchFamily="18" charset="0"/>
                <a:cs typeface="Times New Roman" panose="02020603050405020304" pitchFamily="18" charset="0"/>
              </a:rPr>
              <a:t>T2.2-25: Certified copy of signed Joint Venture Agreement (where applicable)</a:t>
            </a:r>
          </a:p>
          <a:p>
            <a:pPr marL="226695" marR="0" algn="just">
              <a:lnSpc>
                <a:spcPct val="150000"/>
              </a:lnSpc>
              <a:spcBef>
                <a:spcPts val="600"/>
              </a:spcBef>
              <a:spcAft>
                <a:spcPts val="0"/>
              </a:spcAft>
            </a:pPr>
            <a:r>
              <a:rPr lang="en-US" sz="1400" dirty="0">
                <a:solidFill>
                  <a:schemeClr val="tx1"/>
                </a:solidFill>
                <a:effectLst/>
                <a:latin typeface="Tahoma" panose="020B0604030504040204" pitchFamily="34" charset="0"/>
                <a:ea typeface="Times New Roman" panose="02020603050405020304" pitchFamily="18" charset="0"/>
                <a:cs typeface="Times New Roman" panose="02020603050405020304" pitchFamily="18" charset="0"/>
              </a:rPr>
              <a:t>T2.2-26: Disclosure Information: Domestic Prominent Influential Persons (DPIP) OR Foreign</a:t>
            </a:r>
          </a:p>
          <a:p>
            <a:pPr marL="226695" marR="0" algn="just">
              <a:lnSpc>
                <a:spcPct val="150000"/>
              </a:lnSpc>
              <a:spcBef>
                <a:spcPts val="600"/>
              </a:spcBef>
              <a:spcAft>
                <a:spcPts val="0"/>
              </a:spcAft>
            </a:pPr>
            <a:r>
              <a:rPr lang="en-US" sz="1400" dirty="0">
                <a:solidFill>
                  <a:schemeClr val="tx1"/>
                </a:solidFill>
                <a:effectLst/>
                <a:latin typeface="Tahoma" panose="020B0604030504040204" pitchFamily="34" charset="0"/>
                <a:ea typeface="Times New Roman" panose="02020603050405020304" pitchFamily="18" charset="0"/>
                <a:cs typeface="Times New Roman" panose="02020603050405020304" pitchFamily="18" charset="0"/>
              </a:rPr>
              <a:t>	  Prominent Public Officials (FPPO)</a:t>
            </a:r>
          </a:p>
          <a:p>
            <a:pPr marL="226695" marR="0" algn="just">
              <a:lnSpc>
                <a:spcPct val="150000"/>
              </a:lnSpc>
              <a:spcBef>
                <a:spcPts val="600"/>
              </a:spcBef>
              <a:spcAft>
                <a:spcPts val="0"/>
              </a:spcAft>
            </a:pPr>
            <a:r>
              <a:rPr lang="en-US" sz="1400" dirty="0">
                <a:solidFill>
                  <a:schemeClr val="tx1"/>
                </a:solidFill>
                <a:effectLst/>
                <a:latin typeface="Tahoma" panose="020B0604030504040204" pitchFamily="34" charset="0"/>
                <a:ea typeface="Times New Roman" panose="02020603050405020304" pitchFamily="18" charset="0"/>
                <a:cs typeface="Times New Roman" panose="02020603050405020304" pitchFamily="18" charset="0"/>
              </a:rPr>
              <a:t>T2.2-27: Agreement in terms of Protection of Personal Information Act, 4 of 2013 (“POPIA”)</a:t>
            </a:r>
          </a:p>
          <a:p>
            <a:pPr marL="226695" marR="0" algn="just">
              <a:lnSpc>
                <a:spcPct val="150000"/>
              </a:lnSpc>
              <a:spcBef>
                <a:spcPts val="600"/>
              </a:spcBef>
              <a:spcAft>
                <a:spcPts val="0"/>
              </a:spcAft>
            </a:pPr>
            <a:r>
              <a:rPr lang="en-US" sz="1400" dirty="0">
                <a:solidFill>
                  <a:schemeClr val="tx1"/>
                </a:solidFill>
                <a:effectLst/>
                <a:latin typeface="Tahoma" panose="020B0604030504040204" pitchFamily="34" charset="0"/>
                <a:ea typeface="Times New Roman" panose="02020603050405020304" pitchFamily="18" charset="0"/>
                <a:cs typeface="Times New Roman" panose="02020603050405020304" pitchFamily="18" charset="0"/>
              </a:rPr>
              <a:t>T2.2-28: Supplier Declaration Form</a:t>
            </a:r>
            <a:endParaRPr lang="en-GB" sz="1400" b="1" dirty="0">
              <a:solidFill>
                <a:schemeClr val="tx1"/>
              </a:solidFill>
              <a:latin typeface="Tahoma" panose="020B0604030504040204" pitchFamily="34" charset="0"/>
              <a:ea typeface="Times New Roman" panose="02020603050405020304" pitchFamily="18" charset="0"/>
              <a:cs typeface="Times New Roman" panose="02020603050405020304" pitchFamily="18" charset="0"/>
            </a:endParaRPr>
          </a:p>
          <a:p>
            <a:pPr lvl="0" algn="l">
              <a:lnSpc>
                <a:spcPct val="150000"/>
              </a:lnSpc>
              <a:spcBef>
                <a:spcPts val="300"/>
              </a:spcBef>
              <a:spcAft>
                <a:spcPts val="0"/>
              </a:spcAft>
            </a:pPr>
            <a:endParaRPr lang="en-ZA" sz="1400" dirty="0">
              <a:solidFill>
                <a:schemeClr val="tx1"/>
              </a:solidFill>
              <a:effectLst/>
              <a:latin typeface="Tahoma" panose="020B060403050404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413383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A1F08-0C90-4930-8C32-1D7B09238456}"/>
              </a:ext>
            </a:extLst>
          </p:cNvPr>
          <p:cNvSpPr>
            <a:spLocks noGrp="1"/>
          </p:cNvSpPr>
          <p:nvPr>
            <p:ph type="title"/>
          </p:nvPr>
        </p:nvSpPr>
        <p:spPr/>
        <p:txBody>
          <a:bodyPr/>
          <a:lstStyle/>
          <a:p>
            <a:r>
              <a:rPr lang="en-ZA" sz="2220" b="1" kern="0" cap="all" dirty="0">
                <a:solidFill>
                  <a:schemeClr val="tx1">
                    <a:lumMod val="50000"/>
                    <a:lumOff val="50000"/>
                  </a:schemeClr>
                </a:solidFill>
                <a:latin typeface="+mn-lt"/>
                <a:cs typeface="Arial" panose="020B0604020202020204" pitchFamily="34" charset="0"/>
              </a:rPr>
              <a:t>returnable</a:t>
            </a:r>
            <a:r>
              <a:rPr lang="en-ZA" sz="2400" b="1" kern="0" cap="all" dirty="0">
                <a:solidFill>
                  <a:schemeClr val="tx1">
                    <a:lumMod val="50000"/>
                    <a:lumOff val="50000"/>
                  </a:schemeClr>
                </a:solidFill>
                <a:latin typeface="+mn-lt"/>
                <a:cs typeface="Arial" panose="020B0604020202020204" pitchFamily="34" charset="0"/>
              </a:rPr>
              <a:t> </a:t>
            </a:r>
            <a:r>
              <a:rPr lang="en-ZA" sz="2220" b="1" kern="0" cap="all" dirty="0">
                <a:solidFill>
                  <a:schemeClr val="tx1">
                    <a:lumMod val="50000"/>
                    <a:lumOff val="50000"/>
                  </a:schemeClr>
                </a:solidFill>
                <a:latin typeface="+mn-lt"/>
                <a:cs typeface="Arial" panose="020B0604020202020204" pitchFamily="34" charset="0"/>
              </a:rPr>
              <a:t>documents</a:t>
            </a:r>
            <a:endParaRPr lang="en-ZA" sz="2220" dirty="0"/>
          </a:p>
        </p:txBody>
      </p:sp>
      <p:sp>
        <p:nvSpPr>
          <p:cNvPr id="3" name="Content Placeholder 2">
            <a:extLst>
              <a:ext uri="{FF2B5EF4-FFF2-40B4-BE49-F238E27FC236}">
                <a16:creationId xmlns:a16="http://schemas.microsoft.com/office/drawing/2014/main" id="{2178B613-353E-4114-B5F4-5C73AD873AE1}"/>
              </a:ext>
            </a:extLst>
          </p:cNvPr>
          <p:cNvSpPr>
            <a:spLocks noGrp="1"/>
          </p:cNvSpPr>
          <p:nvPr>
            <p:ph idx="1"/>
          </p:nvPr>
        </p:nvSpPr>
        <p:spPr>
          <a:xfrm>
            <a:off x="368893" y="1220862"/>
            <a:ext cx="11622809" cy="5388944"/>
          </a:xfrm>
        </p:spPr>
        <p:txBody>
          <a:bodyPr/>
          <a:lstStyle/>
          <a:p>
            <a:r>
              <a:rPr lang="en-US" sz="2000" b="1" i="0" u="none" strike="noStrike" baseline="0" dirty="0">
                <a:solidFill>
                  <a:srgbClr val="000000"/>
                </a:solidFill>
                <a:latin typeface="Tahoma" panose="020B0604030504040204" pitchFamily="34" charset="0"/>
              </a:rPr>
              <a:t>List of Returnable </a:t>
            </a:r>
            <a:r>
              <a:rPr lang="en-US" sz="2000" b="1" dirty="0">
                <a:solidFill>
                  <a:srgbClr val="000000"/>
                </a:solidFill>
                <a:latin typeface="Tahoma" panose="020B0604030504040204" pitchFamily="34" charset="0"/>
              </a:rPr>
              <a:t>Schedules </a:t>
            </a:r>
            <a:r>
              <a:rPr lang="en-US" sz="2000" b="1" i="0" u="none" strike="noStrike" baseline="0" dirty="0">
                <a:solidFill>
                  <a:srgbClr val="000000"/>
                </a:solidFill>
                <a:latin typeface="Tahoma" panose="020B0604030504040204" pitchFamily="34" charset="0"/>
              </a:rPr>
              <a:t> </a:t>
            </a:r>
          </a:p>
          <a:p>
            <a:pPr marL="0" marR="0" algn="just">
              <a:lnSpc>
                <a:spcPct val="150000"/>
              </a:lnSpc>
              <a:spcBef>
                <a:spcPts val="600"/>
              </a:spcBef>
              <a:spcAft>
                <a:spcPts val="0"/>
              </a:spcAft>
            </a:pPr>
            <a:r>
              <a:rPr lang="en-GB" sz="1400" b="1" dirty="0">
                <a:solidFill>
                  <a:schemeClr val="tx1"/>
                </a:solidFill>
                <a:effectLst/>
                <a:latin typeface="Tahoma" panose="020B0604030504040204" pitchFamily="34" charset="0"/>
                <a:ea typeface="Times New Roman" panose="02020603050405020304" pitchFamily="18" charset="0"/>
                <a:cs typeface="Times New Roman" panose="02020603050405020304" pitchFamily="18" charset="0"/>
              </a:rPr>
              <a:t>Bonds/Guarantees/Financial/Insurance:</a:t>
            </a:r>
            <a:endParaRPr lang="en-US" sz="11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pPr marL="226695" marR="0" algn="just">
              <a:lnSpc>
                <a:spcPct val="150000"/>
              </a:lnSpc>
              <a:spcBef>
                <a:spcPts val="600"/>
              </a:spcBef>
              <a:spcAft>
                <a:spcPts val="0"/>
              </a:spcAft>
            </a:pPr>
            <a:r>
              <a:rPr lang="en-US" sz="1400" dirty="0">
                <a:solidFill>
                  <a:schemeClr val="tx1"/>
                </a:solidFill>
                <a:effectLst/>
                <a:latin typeface="Tahoma" panose="020B0604030504040204" pitchFamily="34" charset="0"/>
                <a:ea typeface="Times New Roman" panose="02020603050405020304" pitchFamily="18" charset="0"/>
                <a:cs typeface="Times New Roman" panose="02020603050405020304" pitchFamily="18" charset="0"/>
              </a:rPr>
              <a:t>T2.2-29: Insurance provided by the Contractor</a:t>
            </a:r>
          </a:p>
          <a:p>
            <a:pPr marL="226695" marR="0" algn="just">
              <a:lnSpc>
                <a:spcPct val="150000"/>
              </a:lnSpc>
              <a:spcBef>
                <a:spcPts val="600"/>
              </a:spcBef>
              <a:spcAft>
                <a:spcPts val="0"/>
              </a:spcAft>
            </a:pPr>
            <a:r>
              <a:rPr lang="en-US" sz="1400" dirty="0">
                <a:solidFill>
                  <a:schemeClr val="tx1"/>
                </a:solidFill>
                <a:effectLst/>
                <a:latin typeface="Tahoma" panose="020B0604030504040204" pitchFamily="34" charset="0"/>
                <a:ea typeface="Times New Roman" panose="02020603050405020304" pitchFamily="18" charset="0"/>
                <a:cs typeface="Times New Roman" panose="02020603050405020304" pitchFamily="18" charset="0"/>
              </a:rPr>
              <a:t>T2.2-30: Form of Intent to provide a Performance Guarantee</a:t>
            </a:r>
          </a:p>
          <a:p>
            <a:pPr marL="226695" marR="0" algn="just">
              <a:lnSpc>
                <a:spcPct val="150000"/>
              </a:lnSpc>
              <a:spcBef>
                <a:spcPts val="600"/>
              </a:spcBef>
              <a:spcAft>
                <a:spcPts val="0"/>
              </a:spcAft>
            </a:pPr>
            <a:r>
              <a:rPr lang="en-US" sz="1400" dirty="0">
                <a:solidFill>
                  <a:schemeClr val="tx1"/>
                </a:solidFill>
                <a:effectLst/>
                <a:latin typeface="Tahoma" panose="020B0604030504040204" pitchFamily="34" charset="0"/>
                <a:ea typeface="Times New Roman" panose="02020603050405020304" pitchFamily="18" charset="0"/>
                <a:cs typeface="Times New Roman" panose="02020603050405020304" pitchFamily="18" charset="0"/>
              </a:rPr>
              <a:t>T2.2-31: Forecast Rate of Invoicing</a:t>
            </a:r>
          </a:p>
          <a:p>
            <a:pPr marL="226695" marR="0" algn="just">
              <a:lnSpc>
                <a:spcPct val="150000"/>
              </a:lnSpc>
              <a:spcBef>
                <a:spcPts val="600"/>
              </a:spcBef>
              <a:spcAft>
                <a:spcPts val="0"/>
              </a:spcAft>
            </a:pPr>
            <a:r>
              <a:rPr lang="en-US" sz="1400" dirty="0">
                <a:solidFill>
                  <a:schemeClr val="tx1"/>
                </a:solidFill>
                <a:effectLst/>
                <a:latin typeface="Tahoma" panose="020B0604030504040204" pitchFamily="34" charset="0"/>
                <a:ea typeface="Times New Roman" panose="02020603050405020304" pitchFamily="18" charset="0"/>
                <a:cs typeface="Times New Roman" panose="02020603050405020304" pitchFamily="18" charset="0"/>
              </a:rPr>
              <a:t>T2.2-32: Three (3) years audited financial statements</a:t>
            </a:r>
          </a:p>
          <a:p>
            <a:pPr marL="226695" marR="0" algn="just">
              <a:lnSpc>
                <a:spcPct val="150000"/>
              </a:lnSpc>
              <a:spcBef>
                <a:spcPts val="600"/>
              </a:spcBef>
              <a:spcAft>
                <a:spcPts val="0"/>
              </a:spcAft>
            </a:pPr>
            <a:endParaRPr lang="en-US" sz="11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indent="0">
              <a:lnSpc>
                <a:spcPct val="150000"/>
              </a:lnSpc>
              <a:spcBef>
                <a:spcPts val="0"/>
              </a:spcBef>
              <a:spcAft>
                <a:spcPts val="0"/>
              </a:spcAft>
              <a:tabLst>
                <a:tab pos="228600" algn="l"/>
                <a:tab pos="457200" algn="l"/>
              </a:tabLst>
            </a:pPr>
            <a:r>
              <a:rPr lang="en-GB" sz="1400" b="1" kern="1600" dirty="0">
                <a:solidFill>
                  <a:schemeClr val="tx1"/>
                </a:solidFill>
                <a:effectLst/>
                <a:latin typeface="Tahoma" panose="020B0604030504040204" pitchFamily="34" charset="0"/>
                <a:ea typeface="Times New Roman" panose="02020603050405020304" pitchFamily="18" charset="0"/>
              </a:rPr>
              <a:t>2.2    C1.1 Offer portion of Form of Offer &amp; Acceptance</a:t>
            </a:r>
            <a:endParaRPr lang="en-US" sz="1100" b="1" kern="1600" dirty="0">
              <a:solidFill>
                <a:schemeClr val="tx1"/>
              </a:solidFill>
              <a:effectLst/>
              <a:latin typeface="Arial" panose="020B0604020202020204" pitchFamily="34" charset="0"/>
              <a:ea typeface="Times New Roman" panose="02020603050405020304" pitchFamily="18" charset="0"/>
            </a:endParaRPr>
          </a:p>
          <a:p>
            <a:pPr marL="0" marR="0" indent="0">
              <a:lnSpc>
                <a:spcPct val="150000"/>
              </a:lnSpc>
              <a:spcBef>
                <a:spcPts val="600"/>
              </a:spcBef>
              <a:spcAft>
                <a:spcPts val="0"/>
              </a:spcAft>
              <a:tabLst>
                <a:tab pos="228600" algn="l"/>
                <a:tab pos="457200" algn="l"/>
              </a:tabLst>
            </a:pPr>
            <a:r>
              <a:rPr lang="en-GB" sz="1400" b="1" kern="1600" dirty="0">
                <a:solidFill>
                  <a:schemeClr val="tx1"/>
                </a:solidFill>
                <a:effectLst/>
                <a:latin typeface="Tahoma" panose="020B0604030504040204" pitchFamily="34" charset="0"/>
                <a:ea typeface="Times New Roman" panose="02020603050405020304" pitchFamily="18" charset="0"/>
              </a:rPr>
              <a:t>2.3    C1.2 Contract Data</a:t>
            </a:r>
            <a:endParaRPr lang="en-US" sz="1100" b="1" kern="1600" dirty="0">
              <a:solidFill>
                <a:schemeClr val="tx1"/>
              </a:solidFill>
              <a:effectLst/>
              <a:latin typeface="Arial" panose="020B0604020202020204" pitchFamily="34" charset="0"/>
              <a:ea typeface="Times New Roman" panose="02020603050405020304" pitchFamily="18" charset="0"/>
            </a:endParaRPr>
          </a:p>
          <a:p>
            <a:pPr marL="0" marR="0" algn="just">
              <a:lnSpc>
                <a:spcPct val="150000"/>
              </a:lnSpc>
              <a:spcBef>
                <a:spcPts val="600"/>
              </a:spcBef>
              <a:spcAft>
                <a:spcPts val="0"/>
              </a:spcAft>
            </a:pPr>
            <a:r>
              <a:rPr lang="en-GB" sz="1400" b="1" dirty="0">
                <a:solidFill>
                  <a:schemeClr val="tx1"/>
                </a:solidFill>
                <a:effectLst/>
                <a:latin typeface="Tahoma" panose="020B0604030504040204" pitchFamily="34" charset="0"/>
                <a:ea typeface="Times New Roman" panose="02020603050405020304" pitchFamily="18" charset="0"/>
                <a:cs typeface="Times New Roman" panose="02020603050405020304" pitchFamily="18" charset="0"/>
              </a:rPr>
              <a:t>2.4    C1.3 Forms of Securities</a:t>
            </a:r>
            <a:endParaRPr lang="en-US" sz="11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algn="just">
              <a:lnSpc>
                <a:spcPct val="150000"/>
              </a:lnSpc>
              <a:spcBef>
                <a:spcPts val="600"/>
              </a:spcBef>
              <a:spcAft>
                <a:spcPts val="0"/>
              </a:spcAft>
            </a:pPr>
            <a:r>
              <a:rPr lang="en-GB" sz="1400" b="1" dirty="0">
                <a:solidFill>
                  <a:schemeClr val="tx1"/>
                </a:solidFill>
                <a:effectLst/>
                <a:latin typeface="Tahoma" panose="020B0604030504040204" pitchFamily="34" charset="0"/>
                <a:ea typeface="Times New Roman" panose="02020603050405020304" pitchFamily="18" charset="0"/>
                <a:cs typeface="Times New Roman" panose="02020603050405020304" pitchFamily="18" charset="0"/>
              </a:rPr>
              <a:t>2.5    C2.1 Pricing Instructions (Activity Schedule)</a:t>
            </a:r>
            <a:endParaRPr lang="en-US" sz="11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indent="0">
              <a:lnSpc>
                <a:spcPct val="150000"/>
              </a:lnSpc>
              <a:spcBef>
                <a:spcPts val="600"/>
              </a:spcBef>
              <a:spcAft>
                <a:spcPts val="0"/>
              </a:spcAft>
              <a:tabLst>
                <a:tab pos="228600" algn="l"/>
                <a:tab pos="457200" algn="l"/>
              </a:tabLst>
            </a:pPr>
            <a:r>
              <a:rPr lang="en-GB" sz="1400" b="1" kern="1600" dirty="0">
                <a:solidFill>
                  <a:schemeClr val="tx1"/>
                </a:solidFill>
                <a:effectLst/>
                <a:latin typeface="Tahoma" panose="020B0604030504040204" pitchFamily="34" charset="0"/>
                <a:ea typeface="Times New Roman" panose="02020603050405020304" pitchFamily="18" charset="0"/>
              </a:rPr>
              <a:t>2.6    C2.2 Price List</a:t>
            </a:r>
          </a:p>
          <a:p>
            <a:pPr marL="0" marR="0" indent="0">
              <a:lnSpc>
                <a:spcPct val="150000"/>
              </a:lnSpc>
              <a:spcBef>
                <a:spcPts val="600"/>
              </a:spcBef>
              <a:spcAft>
                <a:spcPts val="0"/>
              </a:spcAft>
              <a:tabLst>
                <a:tab pos="228600" algn="l"/>
                <a:tab pos="457200" algn="l"/>
              </a:tabLst>
            </a:pPr>
            <a:r>
              <a:rPr lang="en-GB" sz="1400" b="1" kern="1600" dirty="0">
                <a:solidFill>
                  <a:schemeClr val="tx1"/>
                </a:solidFill>
                <a:latin typeface="Tahoma" panose="020B0604030504040204" pitchFamily="34" charset="0"/>
                <a:ea typeface="Times New Roman" panose="02020603050405020304" pitchFamily="18" charset="0"/>
              </a:rPr>
              <a:t>2.7    C3 Scope of Work</a:t>
            </a:r>
          </a:p>
          <a:p>
            <a:pPr>
              <a:lnSpc>
                <a:spcPct val="150000"/>
              </a:lnSpc>
              <a:spcBef>
                <a:spcPts val="600"/>
              </a:spcBef>
              <a:spcAft>
                <a:spcPts val="0"/>
              </a:spcAft>
              <a:tabLst>
                <a:tab pos="228600" algn="l"/>
                <a:tab pos="457200" algn="l"/>
              </a:tabLst>
            </a:pPr>
            <a:r>
              <a:rPr lang="en-US" sz="1400" b="1" kern="1600" dirty="0">
                <a:solidFill>
                  <a:schemeClr val="tx1"/>
                </a:solidFill>
                <a:latin typeface="Tahoma" panose="020B0604030504040204" pitchFamily="34" charset="0"/>
              </a:rPr>
              <a:t>2.8    C4  Site Information</a:t>
            </a:r>
          </a:p>
          <a:p>
            <a:pPr algn="just">
              <a:lnSpc>
                <a:spcPct val="100000"/>
              </a:lnSpc>
              <a:spcBef>
                <a:spcPts val="300"/>
              </a:spcBef>
              <a:spcAft>
                <a:spcPts val="0"/>
              </a:spcAft>
            </a:pPr>
            <a:endParaRPr lang="en-GB" sz="1400" b="1" dirty="0">
              <a:solidFill>
                <a:schemeClr val="tx1"/>
              </a:solidFill>
              <a:latin typeface="Tahoma" panose="020B0604030504040204" pitchFamily="34" charset="0"/>
              <a:ea typeface="Times New Roman" panose="02020603050405020304" pitchFamily="18" charset="0"/>
              <a:cs typeface="Times New Roman" panose="02020603050405020304" pitchFamily="18" charset="0"/>
            </a:endParaRPr>
          </a:p>
          <a:p>
            <a:pPr lvl="0" algn="l">
              <a:lnSpc>
                <a:spcPct val="150000"/>
              </a:lnSpc>
              <a:spcBef>
                <a:spcPts val="300"/>
              </a:spcBef>
              <a:spcAft>
                <a:spcPts val="0"/>
              </a:spcAft>
            </a:pPr>
            <a:endParaRPr lang="en-ZA" sz="1400" dirty="0">
              <a:solidFill>
                <a:schemeClr val="tx1"/>
              </a:solidFill>
              <a:effectLst/>
              <a:latin typeface="Tahoma" panose="020B060403050404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859701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C315C-7515-4B9C-AF71-A936B105EF53}"/>
              </a:ext>
            </a:extLst>
          </p:cNvPr>
          <p:cNvSpPr>
            <a:spLocks noGrp="1"/>
          </p:cNvSpPr>
          <p:nvPr>
            <p:ph type="title"/>
          </p:nvPr>
        </p:nvSpPr>
        <p:spPr/>
        <p:txBody>
          <a:bodyPr/>
          <a:lstStyle/>
          <a:p>
            <a:r>
              <a:rPr lang="en-US" b="1" dirty="0"/>
              <a:t>7. Pricing Schedule C2.2 Activity Schedule </a:t>
            </a:r>
          </a:p>
        </p:txBody>
      </p:sp>
      <p:sp>
        <p:nvSpPr>
          <p:cNvPr id="5" name="Content Placeholder 4">
            <a:extLst>
              <a:ext uri="{FF2B5EF4-FFF2-40B4-BE49-F238E27FC236}">
                <a16:creationId xmlns:a16="http://schemas.microsoft.com/office/drawing/2014/main" id="{5157E0A8-C24F-F3A6-B799-D9D12C934EE9}"/>
              </a:ext>
            </a:extLst>
          </p:cNvPr>
          <p:cNvSpPr>
            <a:spLocks noGrp="1"/>
          </p:cNvSpPr>
          <p:nvPr>
            <p:ph idx="1"/>
          </p:nvPr>
        </p:nvSpPr>
        <p:spPr/>
        <p:txBody>
          <a:bodyPr/>
          <a:lstStyle/>
          <a:p>
            <a:pPr algn="ctr"/>
            <a:endParaRPr lang="en-GB" sz="1400" b="1" dirty="0">
              <a:solidFill>
                <a:schemeClr val="tx1"/>
              </a:solidFill>
              <a:latin typeface="+mj-lt"/>
            </a:endParaRPr>
          </a:p>
          <a:p>
            <a:pPr algn="ctr"/>
            <a:endParaRPr lang="en-GB" sz="1400" b="1" dirty="0">
              <a:solidFill>
                <a:schemeClr val="tx1"/>
              </a:solidFill>
              <a:latin typeface="+mj-lt"/>
            </a:endParaRPr>
          </a:p>
          <a:p>
            <a:pPr algn="ctr"/>
            <a:r>
              <a:rPr lang="en-GB" sz="1400" b="1" dirty="0">
                <a:solidFill>
                  <a:schemeClr val="tx1"/>
                </a:solidFill>
                <a:latin typeface="+mj-lt"/>
              </a:rPr>
              <a:t>THE END USER TO PROVIDER THE BACKGROUND </a:t>
            </a:r>
            <a:endParaRPr lang="en-GB" sz="1400" dirty="0">
              <a:solidFill>
                <a:schemeClr val="tx1"/>
              </a:solidFill>
              <a:latin typeface="+mj-lt"/>
            </a:endParaRPr>
          </a:p>
          <a:p>
            <a:endParaRPr lang="en-US" dirty="0"/>
          </a:p>
        </p:txBody>
      </p:sp>
    </p:spTree>
    <p:extLst>
      <p:ext uri="{BB962C8B-B14F-4D97-AF65-F5344CB8AC3E}">
        <p14:creationId xmlns:p14="http://schemas.microsoft.com/office/powerpoint/2010/main" val="28147089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200" b="1" dirty="0">
                <a:solidFill>
                  <a:schemeClr val="tx1"/>
                </a:solidFill>
                <a:latin typeface="Tahoma" panose="020B0604030504040204" pitchFamily="34" charset="0"/>
                <a:ea typeface="Tahoma" panose="020B0604030504040204" pitchFamily="34" charset="0"/>
                <a:cs typeface="Tahoma" panose="020B0604030504040204" pitchFamily="34" charset="0"/>
              </a:rPr>
              <a:t>8. TENDER CLOSING</a:t>
            </a:r>
            <a:endParaRPr lang="en-ZA" sz="2200" dirty="0">
              <a:solidFill>
                <a:schemeClr val="tx1"/>
              </a:solidFill>
            </a:endParaRPr>
          </a:p>
        </p:txBody>
      </p:sp>
      <p:sp>
        <p:nvSpPr>
          <p:cNvPr id="5" name="TextBox 4">
            <a:extLst>
              <a:ext uri="{FF2B5EF4-FFF2-40B4-BE49-F238E27FC236}">
                <a16:creationId xmlns:a16="http://schemas.microsoft.com/office/drawing/2014/main" id="{1ED938C5-86D2-4FB9-8DE5-3AD8EDC4E265}"/>
              </a:ext>
            </a:extLst>
          </p:cNvPr>
          <p:cNvSpPr txBox="1"/>
          <p:nvPr/>
        </p:nvSpPr>
        <p:spPr>
          <a:xfrm>
            <a:off x="381000" y="1257300"/>
            <a:ext cx="10972800" cy="5239896"/>
          </a:xfrm>
          <a:prstGeom prst="rect">
            <a:avLst/>
          </a:prstGeom>
          <a:noFill/>
        </p:spPr>
        <p:txBody>
          <a:bodyPr wrap="square">
            <a:spAutoFit/>
          </a:bodyPr>
          <a:lstStyle/>
          <a:p>
            <a:pPr marL="273685" algn="just">
              <a:lnSpc>
                <a:spcPct val="150000"/>
              </a:lnSpc>
              <a:spcBef>
                <a:spcPts val="300"/>
              </a:spcBef>
              <a:spcAft>
                <a:spcPts val="300"/>
              </a:spcAft>
              <a:tabLst>
                <a:tab pos="457200" algn="l"/>
                <a:tab pos="1234440" algn="l"/>
                <a:tab pos="2148840" algn="l"/>
                <a:tab pos="2377440" algn="l"/>
                <a:tab pos="2948940" algn="l"/>
                <a:tab pos="3657600" algn="l"/>
                <a:tab pos="5029200" algn="l"/>
              </a:tabLst>
            </a:pPr>
            <a:r>
              <a:rPr lang="en-GB" sz="1200" dirty="0">
                <a:effectLst/>
                <a:latin typeface="Tahoma" panose="020B0604030504040204" pitchFamily="34" charset="0"/>
                <a:ea typeface="Times New Roman" panose="02020603050405020304" pitchFamily="18" charset="0"/>
                <a:cs typeface="Tahoma" panose="020B0604030504040204" pitchFamily="34" charset="0"/>
              </a:rPr>
              <a:t>Transnet has implemented a</a:t>
            </a:r>
            <a:r>
              <a:rPr lang="en-ZA" sz="1200" dirty="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 new electronic tender submission system, the e-Tender Submission Portal,</a:t>
            </a:r>
            <a:r>
              <a:rPr lang="en-ZA" sz="1200" dirty="0">
                <a:effectLst/>
                <a:latin typeface="Tahoma" panose="020B0604030504040204" pitchFamily="34" charset="0"/>
                <a:ea typeface="Times New Roman" panose="02020603050405020304" pitchFamily="18" charset="0"/>
                <a:cs typeface="Tahoma" panose="020B0604030504040204" pitchFamily="34" charset="0"/>
              </a:rPr>
              <a:t> </a:t>
            </a:r>
            <a:r>
              <a:rPr lang="en-ZA" sz="1200" dirty="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in line with the overall Transnet digitalization strategy</a:t>
            </a:r>
            <a:r>
              <a:rPr lang="en-GB" sz="1200" dirty="0">
                <a:effectLst/>
                <a:latin typeface="Tahoma" panose="020B0604030504040204" pitchFamily="34" charset="0"/>
                <a:ea typeface="Times New Roman" panose="02020603050405020304" pitchFamily="18" charset="0"/>
                <a:cs typeface="Tahoma" panose="020B0604030504040204" pitchFamily="34" charset="0"/>
              </a:rPr>
              <a:t> where suppliers can view advertised tenders, register their information, log their intent to respond to bids and upload their bid proposals/responses on to the system.</a:t>
            </a:r>
            <a:endParaRPr lang="en-ZA" sz="1200" dirty="0">
              <a:effectLst/>
              <a:latin typeface="Tahoma" panose="020B0604030504040204" pitchFamily="34" charset="0"/>
              <a:ea typeface="Times New Roman" panose="02020603050405020304" pitchFamily="18" charset="0"/>
              <a:cs typeface="Times New Roman" panose="02020603050405020304" pitchFamily="18" charset="0"/>
            </a:endParaRPr>
          </a:p>
          <a:p>
            <a:pPr marL="273685" algn="just">
              <a:lnSpc>
                <a:spcPct val="150000"/>
              </a:lnSpc>
            </a:pPr>
            <a:r>
              <a:rPr lang="en-GB" sz="1200" b="1" dirty="0">
                <a:effectLst/>
                <a:latin typeface="Tahoma" panose="020B0604030504040204" pitchFamily="34" charset="0"/>
                <a:ea typeface="Times New Roman" panose="02020603050405020304" pitchFamily="18" charset="0"/>
                <a:cs typeface="Tahoma" panose="020B0604030504040204" pitchFamily="34" charset="0"/>
              </a:rPr>
              <a:t>RESPONDENTS ARE TO UPLOAD THEIR BID RESPONSE PROPOSALS ONTO THE TRANSNET SYSTEM AGAINST EACH TENDER/RFQ SELECTED</a:t>
            </a:r>
            <a:r>
              <a:rPr lang="en-US" sz="1200" b="1" dirty="0">
                <a:effectLst/>
                <a:latin typeface="Tahoma" panose="020B0604030504040204" pitchFamily="34" charset="0"/>
                <a:ea typeface="Times New Roman" panose="02020603050405020304" pitchFamily="18" charset="0"/>
                <a:cs typeface="Tahoma" panose="020B0604030504040204" pitchFamily="34" charset="0"/>
              </a:rPr>
              <a:t>.</a:t>
            </a:r>
            <a:r>
              <a:rPr lang="en-US" sz="1200" dirty="0">
                <a:effectLst/>
                <a:latin typeface="Tahoma" panose="020B0604030504040204" pitchFamily="34" charset="0"/>
                <a:ea typeface="Times New Roman" panose="02020603050405020304" pitchFamily="18" charset="0"/>
                <a:cs typeface="Tahoma" panose="020B0604030504040204" pitchFamily="34" charset="0"/>
              </a:rPr>
              <a:t> </a:t>
            </a:r>
            <a:endParaRPr lang="en-ZA" sz="1200" dirty="0">
              <a:effectLst/>
              <a:latin typeface="Tahoma" panose="020B0604030504040204" pitchFamily="34" charset="0"/>
              <a:ea typeface="Times New Roman" panose="02020603050405020304" pitchFamily="18" charset="0"/>
              <a:cs typeface="Times New Roman" panose="02020603050405020304" pitchFamily="18" charset="0"/>
            </a:endParaRPr>
          </a:p>
          <a:p>
            <a:pPr marL="273685" algn="just">
              <a:lnSpc>
                <a:spcPct val="150000"/>
              </a:lnSpc>
            </a:pPr>
            <a:r>
              <a:rPr lang="en-GB" sz="1200" dirty="0">
                <a:effectLst/>
                <a:latin typeface="Tahoma" panose="020B0604030504040204" pitchFamily="34" charset="0"/>
                <a:ea typeface="Times New Roman" panose="02020603050405020304" pitchFamily="18" charset="0"/>
                <a:cs typeface="Tahoma" panose="020B0604030504040204" pitchFamily="34" charset="0"/>
              </a:rPr>
              <a:t>The Transnet </a:t>
            </a:r>
            <a:r>
              <a:rPr lang="en-ZA" sz="1200" dirty="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e-Tender Submission Portal</a:t>
            </a:r>
            <a:r>
              <a:rPr lang="en-GB" sz="1200" dirty="0">
                <a:effectLst/>
                <a:latin typeface="Tahoma" panose="020B0604030504040204" pitchFamily="34" charset="0"/>
                <a:ea typeface="Times New Roman" panose="02020603050405020304" pitchFamily="18" charset="0"/>
                <a:cs typeface="Tahoma" panose="020B0604030504040204" pitchFamily="34" charset="0"/>
              </a:rPr>
              <a:t> can be accessed as follows:</a:t>
            </a:r>
            <a:endParaRPr lang="en-ZA" sz="1200" dirty="0">
              <a:effectLst/>
              <a:latin typeface="Tahoma" panose="020B0604030504040204" pitchFamily="34" charset="0"/>
              <a:ea typeface="Times New Roman" panose="02020603050405020304" pitchFamily="18" charset="0"/>
              <a:cs typeface="Times New Roman" panose="02020603050405020304" pitchFamily="18" charset="0"/>
            </a:endParaRPr>
          </a:p>
          <a:p>
            <a:pPr marL="342900" lvl="0" indent="-342900" algn="just">
              <a:lnSpc>
                <a:spcPct val="150000"/>
              </a:lnSpc>
              <a:spcBef>
                <a:spcPts val="300"/>
              </a:spcBef>
              <a:spcAft>
                <a:spcPts val="0"/>
              </a:spcAft>
              <a:buFont typeface="Wingdings" panose="05000000000000000000" pitchFamily="2" charset="2"/>
              <a:buChar char=""/>
            </a:pPr>
            <a:r>
              <a:rPr lang="en-ZA" sz="1200" dirty="0">
                <a:effectLst/>
                <a:latin typeface="Tahoma" panose="020B0604030504040204" pitchFamily="34" charset="0"/>
                <a:ea typeface="Times New Roman" panose="02020603050405020304" pitchFamily="18" charset="0"/>
                <a:cs typeface="Tahoma" panose="020B0604030504040204" pitchFamily="34" charset="0"/>
              </a:rPr>
              <a:t>Log on to the Transnet </a:t>
            </a:r>
            <a:r>
              <a:rPr lang="en-GB" sz="1200" dirty="0" err="1">
                <a:effectLst/>
                <a:latin typeface="Tahoma" panose="020B0604030504040204" pitchFamily="34" charset="0"/>
                <a:ea typeface="Times New Roman" panose="02020603050405020304" pitchFamily="18" charset="0"/>
                <a:cs typeface="Tahoma" panose="020B0604030504040204" pitchFamily="34" charset="0"/>
              </a:rPr>
              <a:t>eTenders</a:t>
            </a:r>
            <a:r>
              <a:rPr lang="en-GB" sz="1200" dirty="0">
                <a:effectLst/>
                <a:latin typeface="Tahoma" panose="020B0604030504040204" pitchFamily="34" charset="0"/>
                <a:ea typeface="Times New Roman" panose="02020603050405020304" pitchFamily="18" charset="0"/>
                <a:cs typeface="Tahoma" panose="020B0604030504040204" pitchFamily="34" charset="0"/>
              </a:rPr>
              <a:t> management platform</a:t>
            </a:r>
            <a:r>
              <a:rPr lang="en-ZA" sz="1200" dirty="0">
                <a:effectLst/>
                <a:latin typeface="Tahoma" panose="020B0604030504040204" pitchFamily="34" charset="0"/>
                <a:ea typeface="Times New Roman" panose="02020603050405020304" pitchFamily="18" charset="0"/>
                <a:cs typeface="Tahoma" panose="020B0604030504040204" pitchFamily="34" charset="0"/>
              </a:rPr>
              <a:t> website (</a:t>
            </a:r>
            <a:r>
              <a:rPr lang="en-US" sz="1200" u="sng" dirty="0">
                <a:solidFill>
                  <a:srgbClr val="0070C0"/>
                </a:solidFill>
                <a:effectLst/>
                <a:latin typeface="Tahoma" panose="020B0604030504040204" pitchFamily="34" charset="0"/>
                <a:ea typeface="Times New Roman" panose="02020603050405020304" pitchFamily="18" charset="0"/>
                <a:cs typeface="Tahoma" panose="020B0604030504040204" pitchFamily="34" charset="0"/>
              </a:rPr>
              <a:t>https://www.transnet.net</a:t>
            </a:r>
            <a:r>
              <a:rPr lang="en-ZA" sz="1200" dirty="0">
                <a:effectLst/>
                <a:latin typeface="Tahoma" panose="020B0604030504040204" pitchFamily="34" charset="0"/>
                <a:ea typeface="Times New Roman" panose="02020603050405020304" pitchFamily="18" charset="0"/>
                <a:cs typeface="Tahoma" panose="020B0604030504040204" pitchFamily="34" charset="0"/>
              </a:rPr>
              <a:t>);</a:t>
            </a:r>
            <a:endParaRPr lang="en-ZA" sz="1200" dirty="0">
              <a:effectLst/>
              <a:latin typeface="Tahoma" panose="020B0604030504040204" pitchFamily="34" charset="0"/>
              <a:ea typeface="Times New Roman" panose="02020603050405020304" pitchFamily="18" charset="0"/>
              <a:cs typeface="Times New Roman" panose="02020603050405020304" pitchFamily="18" charset="0"/>
            </a:endParaRPr>
          </a:p>
          <a:p>
            <a:pPr marL="342900" lvl="0" indent="-342900" algn="just">
              <a:lnSpc>
                <a:spcPct val="150000"/>
              </a:lnSpc>
              <a:spcBef>
                <a:spcPts val="300"/>
              </a:spcBef>
              <a:spcAft>
                <a:spcPts val="0"/>
              </a:spcAft>
              <a:buFont typeface="Wingdings" panose="05000000000000000000" pitchFamily="2" charset="2"/>
              <a:buChar char=""/>
            </a:pPr>
            <a:r>
              <a:rPr lang="en-US" sz="1200" dirty="0">
                <a:effectLst/>
                <a:latin typeface="Tahoma" panose="020B0604030504040204" pitchFamily="34" charset="0"/>
                <a:ea typeface="Times New Roman" panose="02020603050405020304" pitchFamily="18" charset="0"/>
                <a:cs typeface="Tahoma" panose="020B0604030504040204" pitchFamily="34" charset="0"/>
              </a:rPr>
              <a:t>Click on “TENDERS”;</a:t>
            </a:r>
            <a:endParaRPr lang="en-ZA" sz="1200" dirty="0">
              <a:effectLst/>
              <a:latin typeface="Tahoma" panose="020B0604030504040204" pitchFamily="34" charset="0"/>
              <a:ea typeface="Times New Roman" panose="02020603050405020304" pitchFamily="18" charset="0"/>
              <a:cs typeface="Times New Roman" panose="02020603050405020304" pitchFamily="18" charset="0"/>
            </a:endParaRPr>
          </a:p>
          <a:p>
            <a:pPr marL="342900" lvl="0" indent="-342900" algn="just">
              <a:lnSpc>
                <a:spcPct val="150000"/>
              </a:lnSpc>
              <a:spcBef>
                <a:spcPts val="300"/>
              </a:spcBef>
              <a:spcAft>
                <a:spcPts val="0"/>
              </a:spcAft>
              <a:buFont typeface="Wingdings" panose="05000000000000000000" pitchFamily="2" charset="2"/>
              <a:buChar char=""/>
            </a:pPr>
            <a:r>
              <a:rPr lang="en-US" sz="1200" dirty="0">
                <a:effectLst/>
                <a:latin typeface="Tahoma" panose="020B0604030504040204" pitchFamily="34" charset="0"/>
                <a:ea typeface="Times New Roman" panose="02020603050405020304" pitchFamily="18" charset="0"/>
                <a:cs typeface="Tahoma" panose="020B0604030504040204" pitchFamily="34" charset="0"/>
              </a:rPr>
              <a:t>Scroll towards the bottom right-hand side of the page;</a:t>
            </a:r>
            <a:endParaRPr lang="en-ZA" sz="1200" dirty="0">
              <a:effectLst/>
              <a:latin typeface="Tahoma" panose="020B0604030504040204" pitchFamily="34" charset="0"/>
              <a:ea typeface="Times New Roman" panose="02020603050405020304" pitchFamily="18" charset="0"/>
              <a:cs typeface="Times New Roman" panose="02020603050405020304" pitchFamily="18" charset="0"/>
            </a:endParaRPr>
          </a:p>
          <a:p>
            <a:pPr marL="342900" lvl="0" indent="-342900" algn="just">
              <a:lnSpc>
                <a:spcPct val="150000"/>
              </a:lnSpc>
              <a:spcBef>
                <a:spcPts val="300"/>
              </a:spcBef>
              <a:spcAft>
                <a:spcPts val="0"/>
              </a:spcAft>
              <a:buFont typeface="Wingdings" panose="05000000000000000000" pitchFamily="2" charset="2"/>
              <a:buChar char=""/>
            </a:pPr>
            <a:r>
              <a:rPr lang="en-US" sz="1200" dirty="0">
                <a:effectLst/>
                <a:latin typeface="Tahoma" panose="020B0604030504040204" pitchFamily="34" charset="0"/>
                <a:ea typeface="Times New Roman" panose="02020603050405020304" pitchFamily="18" charset="0"/>
                <a:cs typeface="Tahoma" panose="020B0604030504040204" pitchFamily="34" charset="0"/>
              </a:rPr>
              <a:t>Click on “register on our new </a:t>
            </a:r>
            <a:r>
              <a:rPr lang="en-US" sz="1200" dirty="0" err="1">
                <a:effectLst/>
                <a:latin typeface="Tahoma" panose="020B0604030504040204" pitchFamily="34" charset="0"/>
                <a:ea typeface="Times New Roman" panose="02020603050405020304" pitchFamily="18" charset="0"/>
                <a:cs typeface="Tahoma" panose="020B0604030504040204" pitchFamily="34" charset="0"/>
              </a:rPr>
              <a:t>eTender</a:t>
            </a:r>
            <a:r>
              <a:rPr lang="en-US" sz="1200" dirty="0">
                <a:effectLst/>
                <a:latin typeface="Tahoma" panose="020B0604030504040204" pitchFamily="34" charset="0"/>
                <a:ea typeface="Times New Roman" panose="02020603050405020304" pitchFamily="18" charset="0"/>
                <a:cs typeface="Tahoma" panose="020B0604030504040204" pitchFamily="34" charset="0"/>
              </a:rPr>
              <a:t> Portal”;</a:t>
            </a:r>
            <a:endParaRPr lang="en-ZA" sz="1200" dirty="0">
              <a:effectLst/>
              <a:latin typeface="Tahoma" panose="020B0604030504040204" pitchFamily="34" charset="0"/>
              <a:ea typeface="Times New Roman" panose="02020603050405020304" pitchFamily="18" charset="0"/>
              <a:cs typeface="Times New Roman" panose="02020603050405020304" pitchFamily="18" charset="0"/>
            </a:endParaRPr>
          </a:p>
          <a:p>
            <a:pPr marL="342900" lvl="0" indent="-342900" algn="just">
              <a:lnSpc>
                <a:spcPct val="150000"/>
              </a:lnSpc>
              <a:spcBef>
                <a:spcPts val="300"/>
              </a:spcBef>
              <a:spcAft>
                <a:spcPts val="0"/>
              </a:spcAft>
              <a:buFont typeface="Wingdings" panose="05000000000000000000" pitchFamily="2" charset="2"/>
              <a:buChar char=""/>
            </a:pPr>
            <a:r>
              <a:rPr lang="en-US" sz="1200" dirty="0">
                <a:effectLst/>
                <a:latin typeface="Tahoma" panose="020B0604030504040204" pitchFamily="34" charset="0"/>
                <a:ea typeface="Times New Roman" panose="02020603050405020304" pitchFamily="18" charset="0"/>
                <a:cs typeface="Tahoma" panose="020B0604030504040204" pitchFamily="34" charset="0"/>
              </a:rPr>
              <a:t>Click on “ADVERTISED TENDERS” to view advertised tenders;</a:t>
            </a:r>
            <a:endParaRPr lang="en-ZA" sz="1200" dirty="0">
              <a:effectLst/>
              <a:latin typeface="Tahoma" panose="020B0604030504040204" pitchFamily="34" charset="0"/>
              <a:ea typeface="Times New Roman" panose="02020603050405020304" pitchFamily="18" charset="0"/>
              <a:cs typeface="Times New Roman" panose="02020603050405020304" pitchFamily="18" charset="0"/>
            </a:endParaRPr>
          </a:p>
          <a:p>
            <a:pPr marL="342900" lvl="0" indent="-342900" algn="just">
              <a:lnSpc>
                <a:spcPct val="150000"/>
              </a:lnSpc>
              <a:spcBef>
                <a:spcPts val="300"/>
              </a:spcBef>
              <a:spcAft>
                <a:spcPts val="0"/>
              </a:spcAft>
              <a:buFont typeface="Wingdings" panose="05000000000000000000" pitchFamily="2" charset="2"/>
              <a:buChar char=""/>
            </a:pPr>
            <a:r>
              <a:rPr lang="en-US" sz="1200" dirty="0">
                <a:effectLst/>
                <a:latin typeface="Tahoma" panose="020B0604030504040204" pitchFamily="34" charset="0"/>
                <a:ea typeface="Times New Roman" panose="02020603050405020304" pitchFamily="18" charset="0"/>
                <a:cs typeface="Tahoma" panose="020B0604030504040204" pitchFamily="34" charset="0"/>
              </a:rPr>
              <a:t>Click on “SIGN IN/REGISTER –</a:t>
            </a:r>
            <a:r>
              <a:rPr lang="en-GB" sz="1200" dirty="0">
                <a:effectLst/>
                <a:latin typeface="Tahoma" panose="020B0604030504040204" pitchFamily="34" charset="0"/>
                <a:ea typeface="Times New Roman" panose="02020603050405020304" pitchFamily="18" charset="0"/>
                <a:cs typeface="Tahoma" panose="020B0604030504040204" pitchFamily="34" charset="0"/>
              </a:rPr>
              <a:t> for bidder to register their information </a:t>
            </a:r>
            <a:r>
              <a:rPr lang="en-US" sz="1200" dirty="0">
                <a:effectLst/>
                <a:latin typeface="Tahoma" panose="020B0604030504040204" pitchFamily="34" charset="0"/>
                <a:ea typeface="Times New Roman" panose="02020603050405020304" pitchFamily="18" charset="0"/>
                <a:cs typeface="Tahoma" panose="020B0604030504040204" pitchFamily="34" charset="0"/>
              </a:rPr>
              <a:t>(must fill in all mandatory information);</a:t>
            </a:r>
            <a:endParaRPr lang="en-ZA" sz="1200" dirty="0">
              <a:effectLst/>
              <a:latin typeface="Tahoma" panose="020B0604030504040204" pitchFamily="34" charset="0"/>
              <a:ea typeface="Times New Roman" panose="02020603050405020304" pitchFamily="18" charset="0"/>
              <a:cs typeface="Times New Roman" panose="02020603050405020304" pitchFamily="18" charset="0"/>
            </a:endParaRPr>
          </a:p>
          <a:p>
            <a:pPr marL="342900" lvl="0" indent="-342900" algn="just">
              <a:lnSpc>
                <a:spcPct val="150000"/>
              </a:lnSpc>
              <a:spcBef>
                <a:spcPts val="300"/>
              </a:spcBef>
              <a:spcAft>
                <a:spcPts val="0"/>
              </a:spcAft>
              <a:buFont typeface="Wingdings" panose="05000000000000000000" pitchFamily="2" charset="2"/>
              <a:buChar char=""/>
            </a:pPr>
            <a:r>
              <a:rPr lang="en-US" sz="1200" dirty="0">
                <a:effectLst/>
                <a:latin typeface="Tahoma" panose="020B0604030504040204" pitchFamily="34" charset="0"/>
                <a:ea typeface="Times New Roman" panose="02020603050405020304" pitchFamily="18" charset="0"/>
                <a:cs typeface="Tahoma" panose="020B0604030504040204" pitchFamily="34" charset="0"/>
              </a:rPr>
              <a:t>Click on “SIGN IN/REGISTER” - to sign in if already registered;</a:t>
            </a:r>
            <a:endParaRPr lang="en-ZA" sz="1200" dirty="0">
              <a:effectLst/>
              <a:latin typeface="Tahoma" panose="020B0604030504040204" pitchFamily="34" charset="0"/>
              <a:ea typeface="Times New Roman" panose="02020603050405020304" pitchFamily="18" charset="0"/>
              <a:cs typeface="Times New Roman" panose="02020603050405020304" pitchFamily="18" charset="0"/>
            </a:endParaRPr>
          </a:p>
          <a:p>
            <a:pPr marL="342900" lvl="0" indent="-342900" algn="just">
              <a:lnSpc>
                <a:spcPct val="150000"/>
              </a:lnSpc>
              <a:spcBef>
                <a:spcPts val="300"/>
              </a:spcBef>
              <a:spcAft>
                <a:spcPts val="0"/>
              </a:spcAft>
              <a:buFont typeface="Wingdings" panose="05000000000000000000" pitchFamily="2" charset="2"/>
              <a:buChar char=""/>
            </a:pPr>
            <a:r>
              <a:rPr lang="en-US" sz="1200" dirty="0">
                <a:effectLst/>
                <a:latin typeface="Tahoma" panose="020B0604030504040204" pitchFamily="34" charset="0"/>
                <a:ea typeface="Times New Roman" panose="02020603050405020304" pitchFamily="18" charset="0"/>
                <a:cs typeface="Tahoma" panose="020B0604030504040204" pitchFamily="34" charset="0"/>
              </a:rPr>
              <a:t>Toggle </a:t>
            </a:r>
            <a:r>
              <a:rPr lang="en-US" sz="1200" dirty="0">
                <a:effectLst/>
                <a:latin typeface="Tahoma" panose="020B0604030504040204" pitchFamily="34" charset="0"/>
                <a:ea typeface="Times New Roman" panose="02020603050405020304" pitchFamily="18" charset="0"/>
                <a:cs typeface="Times New Roman" panose="02020603050405020304" pitchFamily="18" charset="0"/>
              </a:rPr>
              <a:t>(click to switch) </a:t>
            </a:r>
            <a:r>
              <a:rPr lang="en-US" sz="1200" dirty="0">
                <a:effectLst/>
                <a:latin typeface="Tahoma" panose="020B0604030504040204" pitchFamily="34" charset="0"/>
                <a:ea typeface="Times New Roman" panose="02020603050405020304" pitchFamily="18" charset="0"/>
                <a:cs typeface="Tahoma" panose="020B0604030504040204" pitchFamily="34" charset="0"/>
              </a:rPr>
              <a:t>the “Log an Intent” button to submit a bid;</a:t>
            </a:r>
            <a:endParaRPr lang="en-ZA" sz="1200" dirty="0">
              <a:effectLst/>
              <a:latin typeface="Tahoma" panose="020B0604030504040204" pitchFamily="34" charset="0"/>
              <a:ea typeface="Times New Roman" panose="02020603050405020304" pitchFamily="18" charset="0"/>
              <a:cs typeface="Times New Roman" panose="02020603050405020304" pitchFamily="18" charset="0"/>
            </a:endParaRPr>
          </a:p>
          <a:p>
            <a:r>
              <a:rPr lang="en-US" sz="1200" dirty="0">
                <a:effectLst/>
                <a:latin typeface="Tahoma" panose="020B0604030504040204" pitchFamily="34" charset="0"/>
                <a:ea typeface="Times New Roman" panose="02020603050405020304" pitchFamily="18" charset="0"/>
              </a:rPr>
              <a:t>Submit bid documents by uploading them into the system against each tender selected.</a:t>
            </a:r>
          </a:p>
          <a:p>
            <a:endParaRPr lang="en-US" sz="1200" dirty="0">
              <a:latin typeface="Tahoma" panose="020B0604030504040204" pitchFamily="34" charset="0"/>
            </a:endParaRPr>
          </a:p>
          <a:p>
            <a:endParaRPr lang="en-US" sz="1200" dirty="0">
              <a:latin typeface="Tahoma" panose="020B0604030504040204" pitchFamily="34" charset="0"/>
            </a:endParaRPr>
          </a:p>
          <a:p>
            <a:r>
              <a:rPr lang="en-ZA" sz="1200" dirty="0">
                <a:hlinkClick r:id="rId2"/>
              </a:rPr>
              <a:t>https://transnetetenders.azurewebsites.net/Home/AdvertisedTenders</a:t>
            </a:r>
            <a:endParaRPr lang="en-ZA" sz="1200" dirty="0"/>
          </a:p>
          <a:p>
            <a:endParaRPr lang="en-ZA" sz="1200" dirty="0"/>
          </a:p>
        </p:txBody>
      </p:sp>
    </p:spTree>
    <p:extLst>
      <p:ext uri="{BB962C8B-B14F-4D97-AF65-F5344CB8AC3E}">
        <p14:creationId xmlns:p14="http://schemas.microsoft.com/office/powerpoint/2010/main" val="11338032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200" b="1" dirty="0">
                <a:solidFill>
                  <a:schemeClr val="tx1"/>
                </a:solidFill>
                <a:latin typeface="Tahoma" panose="020B0604030504040204" pitchFamily="34" charset="0"/>
                <a:ea typeface="Tahoma" panose="020B0604030504040204" pitchFamily="34" charset="0"/>
                <a:cs typeface="Tahoma" panose="020B0604030504040204" pitchFamily="34" charset="0"/>
              </a:rPr>
              <a:t>8. TENDER CLOSING</a:t>
            </a:r>
            <a:endParaRPr lang="en-ZA" sz="2200" dirty="0">
              <a:solidFill>
                <a:schemeClr val="tx1"/>
              </a:solidFill>
            </a:endParaRPr>
          </a:p>
        </p:txBody>
      </p:sp>
      <p:sp>
        <p:nvSpPr>
          <p:cNvPr id="4" name="Rectangle 3"/>
          <p:cNvSpPr/>
          <p:nvPr/>
        </p:nvSpPr>
        <p:spPr>
          <a:xfrm>
            <a:off x="100083" y="1303817"/>
            <a:ext cx="11612492" cy="4812664"/>
          </a:xfrm>
          <a:prstGeom prst="rect">
            <a:avLst/>
          </a:prstGeom>
        </p:spPr>
        <p:txBody>
          <a:bodyPr wrap="square">
            <a:spAutoFit/>
          </a:bodyPr>
          <a:lstStyle/>
          <a:p>
            <a:pPr fontAlgn="base">
              <a:lnSpc>
                <a:spcPct val="135000"/>
              </a:lnSpc>
              <a:spcBef>
                <a:spcPct val="50000"/>
              </a:spcBef>
              <a:spcAft>
                <a:spcPct val="0"/>
              </a:spcAft>
              <a:defRPr/>
            </a:pPr>
            <a:r>
              <a:rPr lang="en-GB" sz="1600" b="1" dirty="0">
                <a:solidFill>
                  <a:srgbClr val="FF0000"/>
                </a:solidFill>
                <a:ea typeface="Tahoma" panose="020B0604030504040204" pitchFamily="34" charset="0"/>
                <a:cs typeface="Tahoma" panose="020B0604030504040204" pitchFamily="34" charset="0"/>
              </a:rPr>
              <a:t>Note to the bidders:</a:t>
            </a:r>
          </a:p>
          <a:p>
            <a:pPr fontAlgn="base">
              <a:lnSpc>
                <a:spcPct val="135000"/>
              </a:lnSpc>
              <a:spcBef>
                <a:spcPct val="50000"/>
              </a:spcBef>
              <a:spcAft>
                <a:spcPct val="0"/>
              </a:spcAft>
              <a:defRPr/>
            </a:pPr>
            <a:r>
              <a:rPr lang="en-GB" sz="1600" b="1" dirty="0">
                <a:solidFill>
                  <a:srgbClr val="FF0000"/>
                </a:solidFill>
                <a:ea typeface="Tahoma" panose="020B0604030504040204" pitchFamily="34" charset="0"/>
                <a:cs typeface="Tahoma" panose="020B0604030504040204" pitchFamily="34" charset="0"/>
              </a:rPr>
              <a:t>Bidders are required to ensure that electronic bid submissions are done hours before the closing date to prevent issues which they may encounter due to their internet speed, bandwidth or the size of the number of uploads they are submitting. Please do not wait for the last hour to submit. A Bidder can upload 30mb per upload and multiple uploads are permitted.</a:t>
            </a:r>
          </a:p>
          <a:p>
            <a:pPr fontAlgn="base">
              <a:lnSpc>
                <a:spcPct val="135000"/>
              </a:lnSpc>
              <a:spcBef>
                <a:spcPct val="50000"/>
              </a:spcBef>
              <a:spcAft>
                <a:spcPct val="0"/>
              </a:spcAft>
              <a:defRPr/>
            </a:pPr>
            <a:endParaRPr lang="en-ZA" sz="1600" b="1" dirty="0">
              <a:solidFill>
                <a:srgbClr val="FF0000"/>
              </a:solidFill>
              <a:ea typeface="Tahoma" panose="020B0604030504040204" pitchFamily="34" charset="0"/>
              <a:cs typeface="Tahoma" panose="020B0604030504040204" pitchFamily="34" charset="0"/>
            </a:endParaRPr>
          </a:p>
          <a:p>
            <a:pPr marL="336042" indent="-336042" fontAlgn="base">
              <a:lnSpc>
                <a:spcPct val="135000"/>
              </a:lnSpc>
              <a:spcBef>
                <a:spcPct val="50000"/>
              </a:spcBef>
              <a:spcAft>
                <a:spcPct val="0"/>
              </a:spcAft>
              <a:buFontTx/>
              <a:buChar char="•"/>
              <a:defRPr/>
            </a:pPr>
            <a:r>
              <a:rPr lang="en-ZA" sz="1600" b="1" dirty="0">
                <a:solidFill>
                  <a:srgbClr val="000000"/>
                </a:solidFill>
                <a:ea typeface="Tahoma" panose="020B0604030504040204" pitchFamily="34" charset="0"/>
                <a:cs typeface="Tahoma" panose="020B0604030504040204" pitchFamily="34" charset="0"/>
              </a:rPr>
              <a:t>Tender Closing Time and Date : </a:t>
            </a:r>
            <a:r>
              <a:rPr lang="en-ZA" sz="1600" b="1" kern="0" dirty="0">
                <a:solidFill>
                  <a:srgbClr val="FF0000"/>
                </a:solidFill>
                <a:ea typeface="Tahoma" panose="020B0604030504040204" pitchFamily="34" charset="0"/>
                <a:cs typeface="Tahoma" panose="020B0604030504040204" pitchFamily="34" charset="0"/>
              </a:rPr>
              <a:t>16h00 on 06 May 2024</a:t>
            </a:r>
          </a:p>
          <a:p>
            <a:pPr marL="336042" indent="-336042" fontAlgn="base">
              <a:lnSpc>
                <a:spcPct val="135000"/>
              </a:lnSpc>
              <a:spcBef>
                <a:spcPct val="50000"/>
              </a:spcBef>
              <a:spcAft>
                <a:spcPct val="0"/>
              </a:spcAft>
              <a:buFontTx/>
              <a:buChar char="•"/>
              <a:defRPr/>
            </a:pPr>
            <a:r>
              <a:rPr lang="en-ZA" sz="1600" b="1" kern="0" dirty="0">
                <a:solidFill>
                  <a:srgbClr val="0E0D0A"/>
                </a:solidFill>
                <a:ea typeface="Tahoma" panose="020B0604030504040204" pitchFamily="34" charset="0"/>
                <a:cs typeface="Tahoma" panose="020B0604030504040204" pitchFamily="34" charset="0"/>
              </a:rPr>
              <a:t>RFP deadline for questions / RFP Clarifications: </a:t>
            </a:r>
            <a:r>
              <a:rPr lang="en-ZA" sz="1600" b="1" kern="0" dirty="0">
                <a:solidFill>
                  <a:srgbClr val="EE3124"/>
                </a:solidFill>
                <a:ea typeface="Tahoma" panose="020B0604030504040204" pitchFamily="34" charset="0"/>
                <a:cs typeface="Tahoma" panose="020B0604030504040204" pitchFamily="34" charset="0"/>
              </a:rPr>
              <a:t>16h00, 28 April  2024</a:t>
            </a:r>
            <a:endParaRPr lang="en-ZA" kern="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algn="l"/>
            <a:r>
              <a:rPr lang="en-ZA" sz="1600" b="1" kern="0"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ZA" sz="1600" b="1" kern="0" dirty="0">
                <a:solidFill>
                  <a:srgbClr val="000000"/>
                </a:solidFill>
                <a:ea typeface="Tahoma" panose="020B0604030504040204" pitchFamily="34" charset="0"/>
                <a:cs typeface="Tahoma" panose="020B0604030504040204" pitchFamily="34" charset="0"/>
              </a:rPr>
              <a:t>	-</a:t>
            </a:r>
            <a:endParaRPr lang="en-US" sz="1600" b="1" dirty="0">
              <a:solidFill>
                <a:srgbClr val="000000"/>
              </a:solidFill>
              <a:ea typeface="Tahoma" panose="020B0604030504040204" pitchFamily="34" charset="0"/>
              <a:cs typeface="Tahoma" panose="020B0604030504040204" pitchFamily="34" charset="0"/>
            </a:endParaRPr>
          </a:p>
          <a:p>
            <a:pPr marL="354013" lvl="0" indent="-354013" algn="just">
              <a:spcAft>
                <a:spcPts val="1800"/>
              </a:spcAft>
              <a:buFont typeface="Arial" panose="020B0604020202020204" pitchFamily="34" charset="0"/>
              <a:buChar char="•"/>
            </a:pPr>
            <a:r>
              <a:rPr lang="en-ZA" sz="1600" kern="0" dirty="0">
                <a:solidFill>
                  <a:srgbClr val="0E0D0A"/>
                </a:solidFill>
                <a:ea typeface="Tahoma" panose="020B0604030504040204" pitchFamily="34" charset="0"/>
                <a:cs typeface="Tahoma" panose="020B0604030504040204" pitchFamily="34" charset="0"/>
              </a:rPr>
              <a:t>Tender validity period –</a:t>
            </a:r>
            <a:r>
              <a:rPr lang="en-ZA" sz="1600" b="1" kern="0" dirty="0">
                <a:solidFill>
                  <a:srgbClr val="0E0D0A"/>
                </a:solidFill>
                <a:ea typeface="Tahoma" panose="020B0604030504040204" pitchFamily="34" charset="0"/>
                <a:cs typeface="Tahoma" panose="020B0604030504040204" pitchFamily="34" charset="0"/>
              </a:rPr>
              <a:t>12 Weeks from closing date</a:t>
            </a:r>
            <a:endParaRPr lang="en-GB" sz="1600" b="1" kern="0" dirty="0">
              <a:solidFill>
                <a:srgbClr val="0E0D0A"/>
              </a:solidFill>
              <a:ea typeface="Tahoma" panose="020B0604030504040204" pitchFamily="34" charset="0"/>
              <a:cs typeface="Tahoma" panose="020B0604030504040204" pitchFamily="34" charset="0"/>
            </a:endParaRPr>
          </a:p>
          <a:p>
            <a:pPr marL="354013" lvl="0" indent="-354013" algn="just">
              <a:spcAft>
                <a:spcPts val="1800"/>
              </a:spcAft>
              <a:buFont typeface="Arial" panose="020B0604020202020204" pitchFamily="34" charset="0"/>
              <a:buChar char="•"/>
            </a:pPr>
            <a:r>
              <a:rPr lang="en-GB" sz="1600" kern="0" dirty="0">
                <a:solidFill>
                  <a:srgbClr val="0E0D0A"/>
                </a:solidFill>
                <a:ea typeface="Tahoma" panose="020B0604030504040204" pitchFamily="34" charset="0"/>
                <a:cs typeface="Tahoma" panose="020B0604030504040204" pitchFamily="34" charset="0"/>
              </a:rPr>
              <a:t>All returnable documents to be signed, completed and returned</a:t>
            </a:r>
          </a:p>
          <a:p>
            <a:pPr fontAlgn="base">
              <a:lnSpc>
                <a:spcPct val="135000"/>
              </a:lnSpc>
              <a:spcBef>
                <a:spcPts val="600"/>
              </a:spcBef>
              <a:spcAft>
                <a:spcPct val="0"/>
              </a:spcAft>
              <a:defRPr/>
            </a:pPr>
            <a:endParaRPr lang="en-US" sz="1600" dirty="0">
              <a:solidFill>
                <a:srgbClr val="000000"/>
              </a:solidFill>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5841112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106" y="374141"/>
            <a:ext cx="10457775" cy="720105"/>
          </a:xfrm>
        </p:spPr>
        <p:txBody>
          <a:bodyPr/>
          <a:lstStyle/>
          <a:p>
            <a:r>
              <a:rPr lang="en-US" sz="2200" b="1" dirty="0">
                <a:solidFill>
                  <a:schemeClr val="tx1">
                    <a:lumMod val="50000"/>
                    <a:lumOff val="50000"/>
                  </a:schemeClr>
                </a:solidFill>
              </a:rPr>
              <a:t>Q &amp; A</a:t>
            </a:r>
            <a:br>
              <a:rPr lang="en-ZA" sz="2400" b="1" dirty="0">
                <a:solidFill>
                  <a:srgbClr val="0E0D0A"/>
                </a:solidFill>
              </a:rPr>
            </a:br>
            <a:endParaRPr lang="en-ZA" dirty="0"/>
          </a:p>
        </p:txBody>
      </p:sp>
      <p:sp>
        <p:nvSpPr>
          <p:cNvPr id="3" name="Content Placeholder 2"/>
          <p:cNvSpPr>
            <a:spLocks noGrp="1"/>
          </p:cNvSpPr>
          <p:nvPr>
            <p:ph idx="1"/>
          </p:nvPr>
        </p:nvSpPr>
        <p:spPr/>
        <p:txBody>
          <a:bodyPr/>
          <a:lstStyle/>
          <a:p>
            <a:pPr algn="ctr"/>
            <a:endParaRPr lang="en-US" dirty="0"/>
          </a:p>
          <a:p>
            <a:pPr algn="ctr"/>
            <a:endParaRPr lang="en-US" dirty="0"/>
          </a:p>
          <a:p>
            <a:pPr algn="ctr"/>
            <a:r>
              <a:rPr lang="en-US" sz="6000" b="1" dirty="0">
                <a:solidFill>
                  <a:srgbClr val="FF0000"/>
                </a:solidFill>
              </a:rPr>
              <a:t>Q &amp; A</a:t>
            </a:r>
            <a:endParaRPr lang="en-ZA" sz="6000" b="1" dirty="0">
              <a:solidFill>
                <a:srgbClr val="FF0000"/>
              </a:solidFill>
            </a:endParaRPr>
          </a:p>
        </p:txBody>
      </p:sp>
    </p:spTree>
    <p:extLst>
      <p:ext uri="{BB962C8B-B14F-4D97-AF65-F5344CB8AC3E}">
        <p14:creationId xmlns:p14="http://schemas.microsoft.com/office/powerpoint/2010/main" val="31739532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28">
            <a:extLst>
              <a:ext uri="{FF2B5EF4-FFF2-40B4-BE49-F238E27FC236}">
                <a16:creationId xmlns:a16="http://schemas.microsoft.com/office/drawing/2014/main" id="{CAEE95CE-0534-BB78-0583-46700DCC573A}"/>
              </a:ext>
            </a:extLst>
          </p:cNvPr>
          <p:cNvSpPr>
            <a:spLocks noGrp="1"/>
          </p:cNvSpPr>
          <p:nvPr>
            <p:ph type="title"/>
          </p:nvPr>
        </p:nvSpPr>
        <p:spPr>
          <a:xfrm>
            <a:off x="236702" y="236981"/>
            <a:ext cx="10822684" cy="369332"/>
          </a:xfrm>
        </p:spPr>
        <p:txBody>
          <a:bodyPr/>
          <a:lstStyle/>
          <a:p>
            <a:r>
              <a:rPr lang="en-US" sz="1800">
                <a:latin typeface="+mj-lt"/>
                <a:cs typeface="Arial" panose="020B0604020202020204" pitchFamily="34" charset="0"/>
              </a:rPr>
              <a:t>MEETING RULES</a:t>
            </a:r>
          </a:p>
        </p:txBody>
      </p:sp>
      <p:sp>
        <p:nvSpPr>
          <p:cNvPr id="30" name="Subtitle 29">
            <a:extLst>
              <a:ext uri="{FF2B5EF4-FFF2-40B4-BE49-F238E27FC236}">
                <a16:creationId xmlns:a16="http://schemas.microsoft.com/office/drawing/2014/main" id="{2F56EA8E-0941-B701-6CDC-1D6811AC694E}"/>
              </a:ext>
            </a:extLst>
          </p:cNvPr>
          <p:cNvSpPr>
            <a:spLocks noGrp="1"/>
          </p:cNvSpPr>
          <p:nvPr>
            <p:ph type="subTitle" idx="1"/>
          </p:nvPr>
        </p:nvSpPr>
        <p:spPr>
          <a:xfrm>
            <a:off x="476542" y="1480457"/>
            <a:ext cx="10822684" cy="4261975"/>
          </a:xfrm>
        </p:spPr>
        <p:txBody>
          <a:bodyPr/>
          <a:lstStyle/>
          <a:p>
            <a:pPr marL="285750" marR="361381" lvl="0" indent="-285750" algn="l" defTabSz="779173" rtl="0" eaLnBrk="1" fontAlgn="auto" latinLnBrk="0" hangingPunct="1">
              <a:lnSpc>
                <a:spcPct val="150000"/>
              </a:lnSpc>
              <a:spcBef>
                <a:spcPts val="56"/>
              </a:spcBef>
              <a:spcAft>
                <a:spcPts val="341"/>
              </a:spcAft>
              <a:buClrTx/>
              <a:buSzTx/>
              <a:buFont typeface="Wingdings" panose="05000000000000000000" pitchFamily="2" charset="2"/>
              <a:buChar char="ü"/>
              <a:tabLst/>
              <a:defRPr/>
            </a:pPr>
            <a:r>
              <a:rPr kumimoji="0" lang="en-US" sz="1800" b="0" i="0" u="none" strike="noStrike" kern="1200" cap="none" spc="0" normalizeH="0" baseline="0" noProof="0" dirty="0">
                <a:ln>
                  <a:noFill/>
                </a:ln>
                <a:solidFill>
                  <a:schemeClr val="tx1"/>
                </a:solidFill>
                <a:effectLst/>
                <a:uLnTx/>
                <a:uFillTx/>
                <a:latin typeface="+mn-lt"/>
                <a:ea typeface="Tahoma" panose="020B0604030504040204" pitchFamily="34" charset="0"/>
                <a:cs typeface="Arial" panose="020B0604020202020204" pitchFamily="34" charset="0"/>
              </a:rPr>
              <a:t>Please put cellphone on mute during the presentations;</a:t>
            </a:r>
          </a:p>
          <a:p>
            <a:pPr marL="285750" marR="361381" lvl="0" indent="-285750" algn="l" defTabSz="779173" rtl="0" eaLnBrk="1" fontAlgn="auto" latinLnBrk="0" hangingPunct="1">
              <a:lnSpc>
                <a:spcPct val="150000"/>
              </a:lnSpc>
              <a:spcBef>
                <a:spcPts val="56"/>
              </a:spcBef>
              <a:spcAft>
                <a:spcPts val="341"/>
              </a:spcAft>
              <a:buClrTx/>
              <a:buSzTx/>
              <a:buFont typeface="Wingdings" panose="05000000000000000000" pitchFamily="2" charset="2"/>
              <a:buChar char="ü"/>
              <a:tabLst/>
              <a:defRPr/>
            </a:pPr>
            <a:r>
              <a:rPr lang="en-US" sz="1800" dirty="0">
                <a:solidFill>
                  <a:schemeClr val="tx1"/>
                </a:solidFill>
                <a:latin typeface="+mn-lt"/>
                <a:ea typeface="Tahoma" panose="020B0604030504040204" pitchFamily="34" charset="0"/>
                <a:cs typeface="Arial" panose="020B0604020202020204" pitchFamily="34" charset="0"/>
              </a:rPr>
              <a:t>Please ensure that you sign the attendance register</a:t>
            </a:r>
          </a:p>
          <a:p>
            <a:pPr marL="285750" marR="361381" lvl="0" indent="-285750" algn="l" defTabSz="779173" rtl="0" eaLnBrk="1" fontAlgn="auto" latinLnBrk="0" hangingPunct="1">
              <a:lnSpc>
                <a:spcPct val="150000"/>
              </a:lnSpc>
              <a:spcBef>
                <a:spcPts val="56"/>
              </a:spcBef>
              <a:spcAft>
                <a:spcPts val="341"/>
              </a:spcAft>
              <a:buClrTx/>
              <a:buSzTx/>
              <a:buFont typeface="Wingdings" panose="05000000000000000000" pitchFamily="2" charset="2"/>
              <a:buChar char="ü"/>
              <a:tabLst/>
              <a:defRPr/>
            </a:pPr>
            <a:r>
              <a:rPr kumimoji="0" lang="en-US" sz="1800" b="0" i="0" u="none" strike="noStrike" kern="1200" cap="none" spc="0" normalizeH="0" baseline="0" noProof="0" dirty="0">
                <a:ln>
                  <a:noFill/>
                </a:ln>
                <a:solidFill>
                  <a:schemeClr val="tx1"/>
                </a:solidFill>
                <a:effectLst/>
                <a:uLnTx/>
                <a:uFillTx/>
                <a:latin typeface="+mn-lt"/>
                <a:ea typeface="Tahoma" panose="020B0604030504040204" pitchFamily="34" charset="0"/>
                <a:cs typeface="Arial" panose="020B0604020202020204" pitchFamily="34" charset="0"/>
              </a:rPr>
              <a:t>No one entity can represent two (2) entities</a:t>
            </a:r>
          </a:p>
          <a:p>
            <a:pPr marL="285750" marR="361381" lvl="0" indent="-285750" algn="l" defTabSz="779173" rtl="0" eaLnBrk="1" fontAlgn="auto" latinLnBrk="0" hangingPunct="1">
              <a:lnSpc>
                <a:spcPct val="150000"/>
              </a:lnSpc>
              <a:spcBef>
                <a:spcPts val="56"/>
              </a:spcBef>
              <a:spcAft>
                <a:spcPts val="341"/>
              </a:spcAft>
              <a:buClrTx/>
              <a:buSzTx/>
              <a:buFont typeface="Wingdings" panose="05000000000000000000" pitchFamily="2" charset="2"/>
              <a:buChar char="ü"/>
              <a:tabLst/>
              <a:defRPr/>
            </a:pPr>
            <a:r>
              <a:rPr kumimoji="0" lang="en-US" sz="1800" b="0" i="0" u="none" strike="noStrike" kern="1200" cap="none" spc="0" normalizeH="0" baseline="0" noProof="0" dirty="0">
                <a:ln>
                  <a:noFill/>
                </a:ln>
                <a:solidFill>
                  <a:schemeClr val="tx1"/>
                </a:solidFill>
                <a:effectLst/>
                <a:uLnTx/>
                <a:uFillTx/>
                <a:latin typeface="+mn-lt"/>
                <a:ea typeface="Tahoma" panose="020B0604030504040204" pitchFamily="34" charset="0"/>
                <a:cs typeface="Arial" panose="020B0604020202020204" pitchFamily="34" charset="0"/>
              </a:rPr>
              <a:t>All questions to be raised after each presentation.</a:t>
            </a:r>
          </a:p>
          <a:p>
            <a:pPr marL="285750" marR="361381" lvl="0" indent="-285750" algn="l" defTabSz="779173" rtl="0" eaLnBrk="1" fontAlgn="auto" latinLnBrk="0" hangingPunct="1">
              <a:lnSpc>
                <a:spcPct val="150000"/>
              </a:lnSpc>
              <a:spcBef>
                <a:spcPts val="56"/>
              </a:spcBef>
              <a:spcAft>
                <a:spcPts val="341"/>
              </a:spcAft>
              <a:buClrTx/>
              <a:buSzTx/>
              <a:buFont typeface="Wingdings" panose="05000000000000000000" pitchFamily="2" charset="2"/>
              <a:buChar char="ü"/>
              <a:tabLst/>
              <a:defRPr/>
            </a:pPr>
            <a:r>
              <a:rPr kumimoji="0" lang="en-US" sz="1800" b="0" i="0" u="none" strike="noStrike" kern="1200" cap="none" spc="0" normalizeH="0" baseline="0" noProof="0" dirty="0">
                <a:ln>
                  <a:noFill/>
                </a:ln>
                <a:solidFill>
                  <a:schemeClr val="tx1"/>
                </a:solidFill>
                <a:effectLst/>
                <a:uLnTx/>
                <a:uFillTx/>
                <a:latin typeface="+mn-lt"/>
                <a:ea typeface="Tahoma" panose="020B0604030504040204" pitchFamily="34" charset="0"/>
                <a:cs typeface="Arial" panose="020B0604020202020204" pitchFamily="34" charset="0"/>
              </a:rPr>
              <a:t>Kindly raise your hand to ask a question</a:t>
            </a:r>
          </a:p>
          <a:p>
            <a:pPr marL="285750" marR="361381" lvl="0" indent="-285750" algn="l" defTabSz="779173" rtl="0" eaLnBrk="1" fontAlgn="auto" latinLnBrk="0" hangingPunct="1">
              <a:lnSpc>
                <a:spcPct val="150000"/>
              </a:lnSpc>
              <a:spcBef>
                <a:spcPts val="56"/>
              </a:spcBef>
              <a:spcAft>
                <a:spcPts val="341"/>
              </a:spcAft>
              <a:buClrTx/>
              <a:buSzTx/>
              <a:buFont typeface="Wingdings" panose="05000000000000000000" pitchFamily="2" charset="2"/>
              <a:buChar char="ü"/>
              <a:tabLst/>
              <a:defRPr/>
            </a:pPr>
            <a:r>
              <a:rPr kumimoji="0" lang="en-US" sz="1800" b="0" i="0" u="none" strike="noStrike" kern="1200" cap="none" spc="0" normalizeH="0" baseline="0" noProof="0" dirty="0">
                <a:ln>
                  <a:noFill/>
                </a:ln>
                <a:solidFill>
                  <a:schemeClr val="tx1"/>
                </a:solidFill>
                <a:effectLst/>
                <a:uLnTx/>
                <a:uFillTx/>
                <a:latin typeface="+mn-lt"/>
                <a:ea typeface="Tahoma" panose="020B0604030504040204" pitchFamily="34" charset="0"/>
                <a:cs typeface="Arial" panose="020B0604020202020204" pitchFamily="34" charset="0"/>
              </a:rPr>
              <a:t>TNPA will endeavor to answer all questions in the session and issue the briefing session minutes.</a:t>
            </a:r>
          </a:p>
          <a:p>
            <a:pPr marL="285750" marR="361381" lvl="0" indent="-285750" algn="l" defTabSz="779173" rtl="0" eaLnBrk="1" fontAlgn="auto" latinLnBrk="0" hangingPunct="1">
              <a:lnSpc>
                <a:spcPct val="150000"/>
              </a:lnSpc>
              <a:spcBef>
                <a:spcPts val="56"/>
              </a:spcBef>
              <a:spcAft>
                <a:spcPts val="341"/>
              </a:spcAft>
              <a:buClrTx/>
              <a:buSzTx/>
              <a:buFont typeface="Wingdings" panose="05000000000000000000" pitchFamily="2" charset="2"/>
              <a:buChar char="ü"/>
              <a:tabLst/>
              <a:defRPr/>
            </a:pPr>
            <a:r>
              <a:rPr kumimoji="0" lang="en-US" sz="1800" b="0" i="0" u="none" strike="noStrike" kern="1200" cap="none" spc="0" normalizeH="0" baseline="0" noProof="0" dirty="0">
                <a:ln>
                  <a:noFill/>
                </a:ln>
                <a:solidFill>
                  <a:schemeClr val="tx1"/>
                </a:solidFill>
                <a:effectLst/>
                <a:uLnTx/>
                <a:uFillTx/>
                <a:latin typeface="+mn-lt"/>
                <a:ea typeface="Tahoma" panose="020B0604030504040204" pitchFamily="34" charset="0"/>
                <a:cs typeface="Arial" panose="020B0604020202020204" pitchFamily="34" charset="0"/>
              </a:rPr>
              <a:t>Questions to be followed-up by email to </a:t>
            </a:r>
            <a:r>
              <a:rPr kumimoji="0" lang="en-US" sz="1800" b="0" i="0" u="none" strike="noStrike" kern="1200" cap="none" spc="0" normalizeH="0" baseline="0" noProof="0" dirty="0">
                <a:ln>
                  <a:noFill/>
                </a:ln>
                <a:solidFill>
                  <a:srgbClr val="0070C0"/>
                </a:solidFill>
                <a:effectLst/>
                <a:uLnTx/>
                <a:uFillTx/>
                <a:latin typeface="+mn-lt"/>
                <a:ea typeface="Tahoma" panose="020B0604030504040204" pitchFamily="34" charset="0"/>
                <a:cs typeface="Arial" panose="020B0604020202020204" pitchFamily="34" charset="0"/>
              </a:rPr>
              <a:t>TNPATenderEnquiriesCPT@transnet.net</a:t>
            </a:r>
          </a:p>
          <a:p>
            <a:pPr marL="285750" marR="361381" lvl="0" indent="-285750" algn="l" defTabSz="779173" rtl="0" eaLnBrk="1" fontAlgn="auto" latinLnBrk="0" hangingPunct="1">
              <a:lnSpc>
                <a:spcPct val="150000"/>
              </a:lnSpc>
              <a:spcBef>
                <a:spcPts val="56"/>
              </a:spcBef>
              <a:spcAft>
                <a:spcPts val="341"/>
              </a:spcAft>
              <a:buClrTx/>
              <a:buSzTx/>
              <a:buFont typeface="Wingdings" panose="05000000000000000000" pitchFamily="2" charset="2"/>
              <a:buChar char="ü"/>
              <a:tabLst/>
              <a:defRPr/>
            </a:pPr>
            <a:r>
              <a:rPr kumimoji="0" lang="en-US" sz="1800" b="0" i="0" u="none" strike="noStrike" kern="1200" cap="none" spc="0" normalizeH="0" baseline="0" noProof="0" dirty="0">
                <a:ln>
                  <a:noFill/>
                </a:ln>
                <a:solidFill>
                  <a:schemeClr val="tx1"/>
                </a:solidFill>
                <a:effectLst/>
                <a:uLnTx/>
                <a:uFillTx/>
                <a:latin typeface="+mn-lt"/>
                <a:ea typeface="Tahoma" panose="020B0604030504040204" pitchFamily="34" charset="0"/>
                <a:cs typeface="Arial" panose="020B0604020202020204" pitchFamily="34" charset="0"/>
              </a:rPr>
              <a:t>Late comers will be allowed; however, nothing will be repeated for their benefit.</a:t>
            </a:r>
          </a:p>
          <a:p>
            <a:pPr marL="258112" marR="361381" lvl="0" indent="-285750" algn="l" defTabSz="779173" rtl="0" eaLnBrk="1" fontAlgn="auto" latinLnBrk="0" hangingPunct="1">
              <a:lnSpc>
                <a:spcPct val="150000"/>
              </a:lnSpc>
              <a:spcBef>
                <a:spcPts val="56"/>
              </a:spcBef>
              <a:spcAft>
                <a:spcPts val="341"/>
              </a:spcAft>
              <a:buClrTx/>
              <a:buSzTx/>
              <a:buFont typeface="Wingdings" panose="05000000000000000000" pitchFamily="2" charset="2"/>
              <a:buChar char="ü"/>
              <a:tabLst/>
              <a:defRPr/>
            </a:pPr>
            <a:r>
              <a:rPr kumimoji="0" lang="en-GB" sz="1800" b="0" i="0" u="none" strike="noStrike" kern="1200" cap="none" spc="0" normalizeH="0" baseline="0" noProof="0" dirty="0">
                <a:ln>
                  <a:noFill/>
                </a:ln>
                <a:solidFill>
                  <a:schemeClr val="tx1"/>
                </a:solidFill>
                <a:effectLst/>
                <a:uLnTx/>
                <a:uFillTx/>
                <a:latin typeface="+mn-lt"/>
                <a:ea typeface="Tahoma" panose="020B0604030504040204" pitchFamily="34" charset="0"/>
                <a:cs typeface="Arial" panose="020B0604020202020204" pitchFamily="34" charset="0"/>
              </a:rPr>
              <a:t>Attendees are encouraged to remain for the entire briefing session as important information pertaining to the RFP will be presented.</a:t>
            </a:r>
          </a:p>
          <a:p>
            <a:endParaRPr lang="en-US" dirty="0"/>
          </a:p>
        </p:txBody>
      </p:sp>
    </p:spTree>
    <p:extLst>
      <p:ext uri="{BB962C8B-B14F-4D97-AF65-F5344CB8AC3E}">
        <p14:creationId xmlns:p14="http://schemas.microsoft.com/office/powerpoint/2010/main" val="12953624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28">
            <a:extLst>
              <a:ext uri="{FF2B5EF4-FFF2-40B4-BE49-F238E27FC236}">
                <a16:creationId xmlns:a16="http://schemas.microsoft.com/office/drawing/2014/main" id="{CAEE95CE-0534-BB78-0583-46700DCC573A}"/>
              </a:ext>
            </a:extLst>
          </p:cNvPr>
          <p:cNvSpPr>
            <a:spLocks noGrp="1"/>
          </p:cNvSpPr>
          <p:nvPr>
            <p:ph type="title"/>
          </p:nvPr>
        </p:nvSpPr>
        <p:spPr>
          <a:xfrm>
            <a:off x="236702" y="236981"/>
            <a:ext cx="10822684" cy="369332"/>
          </a:xfrm>
        </p:spPr>
        <p:txBody>
          <a:bodyPr/>
          <a:lstStyle/>
          <a:p>
            <a:r>
              <a:rPr lang="en-US" sz="1800">
                <a:latin typeface="+mj-lt"/>
                <a:cs typeface="Arial" panose="020B0604020202020204" pitchFamily="34" charset="0"/>
              </a:rPr>
              <a:t>MEETING PURPOSE AND OBJECTIVE</a:t>
            </a:r>
          </a:p>
        </p:txBody>
      </p:sp>
      <p:sp>
        <p:nvSpPr>
          <p:cNvPr id="30" name="Subtitle 29">
            <a:extLst>
              <a:ext uri="{FF2B5EF4-FFF2-40B4-BE49-F238E27FC236}">
                <a16:creationId xmlns:a16="http://schemas.microsoft.com/office/drawing/2014/main" id="{2F56EA8E-0941-B701-6CDC-1D6811AC694E}"/>
              </a:ext>
            </a:extLst>
          </p:cNvPr>
          <p:cNvSpPr>
            <a:spLocks noGrp="1"/>
          </p:cNvSpPr>
          <p:nvPr>
            <p:ph type="subTitle" idx="1"/>
          </p:nvPr>
        </p:nvSpPr>
        <p:spPr>
          <a:xfrm>
            <a:off x="641434" y="1259175"/>
            <a:ext cx="10822684" cy="4501546"/>
          </a:xfrm>
        </p:spPr>
        <p:txBody>
          <a:bodyPr/>
          <a:lstStyle/>
          <a:p>
            <a:pPr marL="298450" marR="5080" lvl="0" indent="-285750" algn="l" defTabSz="457200" rtl="0" eaLnBrk="1" fontAlgn="auto" latinLnBrk="0" hangingPunct="1">
              <a:lnSpc>
                <a:spcPct val="150000"/>
              </a:lnSpc>
              <a:spcBef>
                <a:spcPts val="95"/>
              </a:spcBef>
              <a:spcAft>
                <a:spcPts val="0"/>
              </a:spcAft>
              <a:buClrTx/>
              <a:buSzTx/>
              <a:buFont typeface="Wingdings" panose="05000000000000000000" pitchFamily="2" charset="2"/>
              <a:buChar char="ü"/>
              <a:tabLst/>
              <a:defRPr/>
            </a:pPr>
            <a:r>
              <a:rPr kumimoji="0" lang="en-US" sz="1800" b="0" i="0" u="none" strike="noStrike" kern="1200" cap="none" spc="5" normalizeH="0" baseline="0" noProof="0">
                <a:ln>
                  <a:noFill/>
                </a:ln>
                <a:solidFill>
                  <a:schemeClr val="tx1"/>
                </a:solidFill>
                <a:effectLst/>
                <a:uLnTx/>
                <a:uFillTx/>
                <a:latin typeface="+mn-lt"/>
                <a:ea typeface="Tahoma" panose="020B0604030504040204" pitchFamily="34" charset="0"/>
                <a:cs typeface="Arial" panose="020B0604020202020204" pitchFamily="34" charset="0"/>
              </a:rPr>
              <a:t>The purpose of this meeting is to clarify the RFP Tendering procedure, scope of work, deliverables and evaluation criteria </a:t>
            </a:r>
          </a:p>
          <a:p>
            <a:pPr marL="298450" marR="5080" lvl="0" indent="-285750" algn="l" defTabSz="457200" rtl="0" eaLnBrk="1" fontAlgn="auto" latinLnBrk="0" hangingPunct="1">
              <a:lnSpc>
                <a:spcPct val="150000"/>
              </a:lnSpc>
              <a:spcBef>
                <a:spcPts val="95"/>
              </a:spcBef>
              <a:spcAft>
                <a:spcPts val="0"/>
              </a:spcAft>
              <a:buClrTx/>
              <a:buSzTx/>
              <a:buFont typeface="Wingdings" panose="05000000000000000000" pitchFamily="2" charset="2"/>
              <a:buChar char="ü"/>
              <a:tabLst/>
              <a:defRPr/>
            </a:pPr>
            <a:r>
              <a:rPr kumimoji="0" lang="en-US" sz="1800" b="0" i="0" u="none" strike="noStrike" kern="1200" cap="none" spc="5" normalizeH="0" baseline="0" noProof="0">
                <a:ln>
                  <a:noFill/>
                </a:ln>
                <a:solidFill>
                  <a:schemeClr val="tx1"/>
                </a:solidFill>
                <a:effectLst/>
                <a:uLnTx/>
                <a:uFillTx/>
                <a:latin typeface="+mn-lt"/>
                <a:ea typeface="Tahoma" panose="020B0604030504040204" pitchFamily="34" charset="0"/>
                <a:cs typeface="Arial" panose="020B0604020202020204" pitchFamily="34" charset="0"/>
              </a:rPr>
              <a:t>The objective of this meeting is to:</a:t>
            </a:r>
          </a:p>
          <a:p>
            <a:pPr marL="755650" marR="5080" lvl="1" indent="-285750" algn="l" defTabSz="457200" rtl="0" eaLnBrk="1" fontAlgn="auto" latinLnBrk="0" hangingPunct="1">
              <a:lnSpc>
                <a:spcPct val="150000"/>
              </a:lnSpc>
              <a:spcBef>
                <a:spcPts val="95"/>
              </a:spcBef>
              <a:spcAft>
                <a:spcPts val="0"/>
              </a:spcAft>
              <a:buClrTx/>
              <a:buSzTx/>
              <a:buFont typeface="Courier New" panose="02070309020205020404" pitchFamily="49" charset="0"/>
              <a:buChar char="o"/>
              <a:tabLst/>
              <a:defRPr/>
            </a:pPr>
            <a:r>
              <a:rPr kumimoji="0" lang="en-US" sz="1800" b="0" i="0" u="none" strike="noStrike" kern="1200" cap="none" spc="5" normalizeH="0" baseline="0" noProof="0">
                <a:ln>
                  <a:noFill/>
                </a:ln>
                <a:solidFill>
                  <a:schemeClr val="tx1"/>
                </a:solidFill>
                <a:effectLst/>
                <a:uLnTx/>
                <a:uFillTx/>
                <a:ea typeface="Tahoma" panose="020B0604030504040204" pitchFamily="34" charset="0"/>
                <a:cs typeface="Arial" panose="020B0604020202020204" pitchFamily="34" charset="0"/>
              </a:rPr>
              <a:t>Ensure that there is alignment between Transnet project expectations, RFP Tendering procedure, scope of work, deliverables as well as evaluation criteria</a:t>
            </a:r>
            <a:r>
              <a:rPr lang="en-US" sz="1800" spc="5">
                <a:solidFill>
                  <a:schemeClr val="tx1"/>
                </a:solidFill>
                <a:ea typeface="Tahoma" panose="020B0604030504040204" pitchFamily="34" charset="0"/>
                <a:cs typeface="Arial" panose="020B0604020202020204" pitchFamily="34" charset="0"/>
              </a:rPr>
              <a:t>.</a:t>
            </a:r>
            <a:endParaRPr kumimoji="0" lang="en-US" sz="1800" b="0" i="0" u="none" strike="noStrike" kern="1200" cap="none" spc="5" normalizeH="0" baseline="0" noProof="0">
              <a:ln>
                <a:noFill/>
              </a:ln>
              <a:solidFill>
                <a:schemeClr val="tx1"/>
              </a:solidFill>
              <a:effectLst/>
              <a:uLnTx/>
              <a:uFillTx/>
              <a:ea typeface="Tahoma" panose="020B0604030504040204" pitchFamily="34" charset="0"/>
              <a:cs typeface="Arial" panose="020B0604020202020204" pitchFamily="34" charset="0"/>
            </a:endParaRPr>
          </a:p>
          <a:p>
            <a:pPr marL="755650" marR="5080" lvl="1" indent="-285750" algn="l" defTabSz="457200" rtl="0" eaLnBrk="1" fontAlgn="auto" latinLnBrk="0" hangingPunct="1">
              <a:lnSpc>
                <a:spcPct val="150000"/>
              </a:lnSpc>
              <a:spcBef>
                <a:spcPts val="95"/>
              </a:spcBef>
              <a:spcAft>
                <a:spcPts val="0"/>
              </a:spcAft>
              <a:buClrTx/>
              <a:buSzTx/>
              <a:buFont typeface="Courier New" panose="02070309020205020404" pitchFamily="49" charset="0"/>
              <a:buChar char="o"/>
              <a:tabLst/>
              <a:defRPr/>
            </a:pPr>
            <a:r>
              <a:rPr kumimoji="0" lang="en-US" sz="1800" b="0" i="0" u="none" strike="noStrike" kern="1200" cap="none" spc="5" normalizeH="0" baseline="0" noProof="0">
                <a:ln>
                  <a:noFill/>
                </a:ln>
                <a:solidFill>
                  <a:schemeClr val="tx1"/>
                </a:solidFill>
                <a:effectLst/>
                <a:uLnTx/>
                <a:uFillTx/>
                <a:ea typeface="Tahoma" panose="020B0604030504040204" pitchFamily="34" charset="0"/>
                <a:cs typeface="Arial" panose="020B0604020202020204" pitchFamily="34" charset="0"/>
              </a:rPr>
              <a:t>Ensure bidders submit comprehensive proposals that will allow Transnet to select best value supplier and delivery of the project successfully</a:t>
            </a:r>
            <a:r>
              <a:rPr kumimoji="0" lang="en-US" sz="1800" b="0" i="0" u="none" strike="noStrike" kern="1200" cap="none" spc="5" normalizeH="0" baseline="0" noProof="0">
                <a:ln>
                  <a:noFill/>
                </a:ln>
                <a:solidFill>
                  <a:schemeClr val="tx1"/>
                </a:solidFill>
                <a:effectLst/>
                <a:uLnTx/>
                <a:uFillTx/>
                <a:ea typeface="Tahoma" panose="020B0604030504040204" pitchFamily="34" charset="0"/>
                <a:cs typeface="Tahoma" panose="020B0604030504040204" pitchFamily="34" charset="0"/>
              </a:rPr>
              <a:t>.</a:t>
            </a:r>
          </a:p>
          <a:p>
            <a:pPr marL="285750" marR="5080" lvl="1" indent="-285750" algn="l" defTabSz="457200" rtl="0" eaLnBrk="1" fontAlgn="auto" latinLnBrk="0" hangingPunct="1">
              <a:lnSpc>
                <a:spcPct val="150000"/>
              </a:lnSpc>
              <a:spcBef>
                <a:spcPts val="95"/>
              </a:spcBef>
              <a:spcAft>
                <a:spcPts val="0"/>
              </a:spcAft>
              <a:buClrTx/>
              <a:buSzTx/>
              <a:buFont typeface="Wingdings" panose="05000000000000000000" pitchFamily="2" charset="2"/>
              <a:buChar char="ü"/>
              <a:tabLst/>
              <a:defRPr/>
            </a:pPr>
            <a:r>
              <a:rPr kumimoji="0" lang="en-US" sz="1800" b="0" i="0" u="none" strike="noStrike" kern="1200" cap="none" spc="5" normalizeH="0" baseline="0" noProof="0">
                <a:ln>
                  <a:noFill/>
                </a:ln>
                <a:solidFill>
                  <a:schemeClr val="tx1"/>
                </a:solidFill>
                <a:effectLst/>
                <a:uLnTx/>
                <a:uFillTx/>
                <a:ea typeface="Tahoma" panose="020B0604030504040204" pitchFamily="34" charset="0"/>
                <a:cs typeface="Tahoma" panose="020B0604030504040204" pitchFamily="34" charset="0"/>
              </a:rPr>
              <a:t>To report any fraud, tip-offs anonymous: </a:t>
            </a:r>
            <a:r>
              <a:rPr kumimoji="0" lang="en-US" sz="1800" b="1" i="0" u="none" strike="noStrike" kern="1200" cap="none" spc="5" normalizeH="0" baseline="0" noProof="0">
                <a:ln>
                  <a:noFill/>
                </a:ln>
                <a:solidFill>
                  <a:srgbClr val="E73B2B"/>
                </a:solidFill>
                <a:effectLst/>
                <a:uLnTx/>
                <a:uFillTx/>
                <a:ea typeface="Tahoma" panose="020B0604030504040204" pitchFamily="34" charset="0"/>
                <a:cs typeface="Tahoma" panose="020B0604030504040204" pitchFamily="34" charset="0"/>
              </a:rPr>
              <a:t>0800 003 056 </a:t>
            </a:r>
            <a:r>
              <a:rPr kumimoji="0" lang="en-US" sz="1800" b="0" i="0" u="none" strike="noStrike" kern="1200" cap="none" spc="5" normalizeH="0" baseline="0" noProof="0">
                <a:ln>
                  <a:noFill/>
                </a:ln>
                <a:solidFill>
                  <a:srgbClr val="000000">
                    <a:lumMod val="65000"/>
                    <a:lumOff val="35000"/>
                  </a:srgbClr>
                </a:solidFill>
                <a:effectLst/>
                <a:uLnTx/>
                <a:uFillTx/>
                <a:ea typeface="Tahoma" panose="020B0604030504040204" pitchFamily="34" charset="0"/>
                <a:cs typeface="Tahoma" panose="020B0604030504040204" pitchFamily="34" charset="0"/>
              </a:rPr>
              <a:t>or </a:t>
            </a:r>
            <a:r>
              <a:rPr kumimoji="0" lang="en-US" sz="1800" b="1" i="0" u="none" strike="noStrike" kern="1200" cap="none" spc="5" normalizeH="0" baseline="0" noProof="0">
                <a:ln>
                  <a:noFill/>
                </a:ln>
                <a:solidFill>
                  <a:srgbClr val="E73B2B"/>
                </a:solidFill>
                <a:effectLst/>
                <a:uLnTx/>
                <a:uFillTx/>
                <a:ea typeface="Tahoma" panose="020B0604030504040204" pitchFamily="34" charset="0"/>
                <a:cs typeface="Tahoma" panose="020B0604030504040204" pitchFamily="34" charset="0"/>
                <a:hlinkClick r:id="rId2"/>
              </a:rPr>
              <a:t>transnet@tip-offs.com</a:t>
            </a:r>
            <a:endParaRPr kumimoji="0" lang="en-ZA" sz="1800" b="1" i="0" u="none" strike="noStrike" kern="1200" cap="none" spc="0" normalizeH="0" baseline="0" noProof="0">
              <a:ln>
                <a:noFill/>
              </a:ln>
              <a:solidFill>
                <a:srgbClr val="000000"/>
              </a:solidFill>
              <a:effectLst/>
              <a:uLnTx/>
              <a:uFillTx/>
              <a:ea typeface="Tahoma" panose="020B0604030504040204" pitchFamily="34" charset="0"/>
              <a:cs typeface="Tahoma" panose="020B0604030504040204" pitchFamily="34" charset="0"/>
            </a:endParaRPr>
          </a:p>
          <a:p>
            <a:pPr marL="0" marR="361381" lvl="0" indent="0" algn="l" defTabSz="779173" rtl="0" eaLnBrk="1" fontAlgn="auto" latinLnBrk="0" hangingPunct="1">
              <a:lnSpc>
                <a:spcPct val="150000"/>
              </a:lnSpc>
              <a:spcBef>
                <a:spcPts val="56"/>
              </a:spcBef>
              <a:spcAft>
                <a:spcPts val="341"/>
              </a:spcAft>
              <a:buClrTx/>
              <a:buSzTx/>
              <a:tabLst/>
              <a:defRPr/>
            </a:pPr>
            <a:endParaRPr kumimoji="0" lang="en-GB" sz="1800" b="0" i="0" u="none" strike="noStrike" kern="1200" cap="none" spc="0" normalizeH="0" baseline="0" noProof="0">
              <a:ln>
                <a:noFill/>
              </a:ln>
              <a:solidFill>
                <a:schemeClr val="tx1"/>
              </a:solidFill>
              <a:effectLst/>
              <a:uLnTx/>
              <a:uFillTx/>
              <a:latin typeface="Arial" panose="020B0604020202020204" pitchFamily="34" charset="0"/>
              <a:ea typeface="Tahoma" panose="020B0604030504040204" pitchFamily="34" charset="0"/>
              <a:cs typeface="Arial" panose="020B0604020202020204" pitchFamily="34" charset="0"/>
            </a:endParaRPr>
          </a:p>
          <a:p>
            <a:endParaRPr lang="en-US"/>
          </a:p>
        </p:txBody>
      </p:sp>
    </p:spTree>
    <p:extLst>
      <p:ext uri="{BB962C8B-B14F-4D97-AF65-F5344CB8AC3E}">
        <p14:creationId xmlns:p14="http://schemas.microsoft.com/office/powerpoint/2010/main" val="16569677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4">
            <a:extLst>
              <a:ext uri="{FF2B5EF4-FFF2-40B4-BE49-F238E27FC236}">
                <a16:creationId xmlns:a16="http://schemas.microsoft.com/office/drawing/2014/main" id="{55EA5D44-3583-C8C7-8875-F61F70A94C1C}"/>
              </a:ext>
            </a:extLst>
          </p:cNvPr>
          <p:cNvSpPr>
            <a:spLocks noGrp="1"/>
          </p:cNvSpPr>
          <p:nvPr>
            <p:ph type="title"/>
          </p:nvPr>
        </p:nvSpPr>
        <p:spPr>
          <a:xfrm>
            <a:off x="283474" y="117134"/>
            <a:ext cx="10079725" cy="465064"/>
          </a:xfrm>
        </p:spPr>
        <p:txBody>
          <a:bodyPr/>
          <a:lstStyle/>
          <a:p>
            <a:pPr marL="0" marR="0" lvl="0" indent="0" algn="l" defTabSz="779173" rtl="0" eaLnBrk="1" fontAlgn="b" latinLnBrk="0" hangingPunct="1">
              <a:lnSpc>
                <a:spcPct val="150000"/>
              </a:lnSpc>
              <a:spcBef>
                <a:spcPts val="0"/>
              </a:spcBef>
              <a:spcAft>
                <a:spcPts val="0"/>
              </a:spcAft>
              <a:buClrTx/>
              <a:buSzTx/>
              <a:buFontTx/>
              <a:buNone/>
              <a:tabLst/>
              <a:defRPr/>
            </a:pPr>
            <a:r>
              <a:rPr kumimoji="0" lang="en-ZA" sz="2000" i="0" u="none" strike="noStrike" kern="1200" cap="none" spc="0" normalizeH="0" baseline="0" noProof="0">
                <a:ln>
                  <a:noFill/>
                </a:ln>
                <a:solidFill>
                  <a:srgbClr val="000000"/>
                </a:solidFill>
                <a:effectLst/>
                <a:uLnTx/>
                <a:uFillTx/>
                <a:latin typeface="+mn-lt"/>
                <a:ea typeface="Tahoma" panose="020B0604030504040204" pitchFamily="34" charset="0"/>
                <a:cs typeface="Tahoma" panose="020B0604030504040204" pitchFamily="34" charset="0"/>
              </a:rPr>
              <a:t>RFP INVITATION TO BID</a:t>
            </a:r>
          </a:p>
        </p:txBody>
      </p:sp>
      <p:sp>
        <p:nvSpPr>
          <p:cNvPr id="7" name="Text Placeholder 3">
            <a:extLst>
              <a:ext uri="{FF2B5EF4-FFF2-40B4-BE49-F238E27FC236}">
                <a16:creationId xmlns:a16="http://schemas.microsoft.com/office/drawing/2014/main" id="{3DC99868-94D2-58DB-A00D-08C36A63E9CF}"/>
              </a:ext>
            </a:extLst>
          </p:cNvPr>
          <p:cNvSpPr txBox="1">
            <a:spLocks/>
          </p:cNvSpPr>
          <p:nvPr/>
        </p:nvSpPr>
        <p:spPr>
          <a:xfrm>
            <a:off x="4216720" y="1642355"/>
            <a:ext cx="3376055" cy="3902075"/>
          </a:xfrm>
          <a:prstGeom prst="rect">
            <a:avLst/>
          </a:prstGeom>
        </p:spPr>
        <p:txBody>
          <a:bodyPr/>
          <a:lstStyle>
            <a:lvl1pPr marL="0" indent="0" algn="l" defTabSz="779173" rtl="0" eaLnBrk="1" latinLnBrk="0" hangingPunct="1">
              <a:lnSpc>
                <a:spcPct val="150000"/>
              </a:lnSpc>
              <a:spcBef>
                <a:spcPts val="1023"/>
              </a:spcBef>
              <a:spcAft>
                <a:spcPts val="341"/>
              </a:spcAft>
              <a:buFont typeface="Arial" panose="020B0604020202020204" pitchFamily="34" charset="0"/>
              <a:buNone/>
              <a:defRPr sz="1600" b="0" i="0" kern="1200">
                <a:solidFill>
                  <a:schemeClr val="tx1">
                    <a:lumMod val="65000"/>
                    <a:lumOff val="35000"/>
                  </a:schemeClr>
                </a:solidFill>
                <a:latin typeface="Apex New Book" panose="02010600040501010103" pitchFamily="2" charset="77"/>
                <a:ea typeface="Apex New Book" panose="02010600040501010103" pitchFamily="2" charset="77"/>
                <a:cs typeface="+mn-cs"/>
              </a:defRPr>
            </a:lvl1pPr>
            <a:lvl2pPr marL="86575" indent="0" algn="l" defTabSz="779173" rtl="0" eaLnBrk="1" latinLnBrk="0" hangingPunct="1">
              <a:lnSpc>
                <a:spcPct val="110000"/>
              </a:lnSpc>
              <a:spcBef>
                <a:spcPts val="171"/>
              </a:spcBef>
              <a:spcAft>
                <a:spcPts val="171"/>
              </a:spcAft>
              <a:buFont typeface="Arial" pitchFamily="34" charset="0"/>
              <a:buNone/>
              <a:defRPr sz="1800" b="0" i="0" kern="1200">
                <a:solidFill>
                  <a:schemeClr val="tx1">
                    <a:lumMod val="65000"/>
                    <a:lumOff val="35000"/>
                  </a:schemeClr>
                </a:solidFill>
                <a:latin typeface="Apex New Book" panose="02010600040501010103" pitchFamily="2" charset="77"/>
                <a:ea typeface="Apex New Book" panose="02010600040501010103" pitchFamily="2" charset="77"/>
                <a:cs typeface="+mn-cs"/>
              </a:defRPr>
            </a:lvl2pPr>
            <a:lvl3pPr marL="370647" indent="0" algn="l" defTabSz="779173" rtl="0" eaLnBrk="1" latinLnBrk="0" hangingPunct="1">
              <a:lnSpc>
                <a:spcPct val="110000"/>
              </a:lnSpc>
              <a:spcBef>
                <a:spcPts val="85"/>
              </a:spcBef>
              <a:spcAft>
                <a:spcPts val="171"/>
              </a:spcAft>
              <a:buFont typeface="Arial" pitchFamily="34" charset="0"/>
              <a:buNone/>
              <a:defRPr sz="1600" b="0" i="0" kern="1200">
                <a:solidFill>
                  <a:schemeClr val="tx1">
                    <a:lumMod val="65000"/>
                    <a:lumOff val="35000"/>
                  </a:schemeClr>
                </a:solidFill>
                <a:latin typeface="Apex New Book" panose="02010600040501010103" pitchFamily="2" charset="77"/>
                <a:ea typeface="Apex New Book" panose="02010600040501010103" pitchFamily="2" charset="77"/>
                <a:cs typeface="+mn-cs"/>
              </a:defRPr>
            </a:lvl3pPr>
            <a:lvl4pPr marL="608728" indent="0" algn="l" defTabSz="779173" rtl="0" eaLnBrk="1" latinLnBrk="0" hangingPunct="1">
              <a:lnSpc>
                <a:spcPct val="110000"/>
              </a:lnSpc>
              <a:spcBef>
                <a:spcPts val="85"/>
              </a:spcBef>
              <a:spcAft>
                <a:spcPts val="171"/>
              </a:spcAft>
              <a:buFont typeface="Arial" pitchFamily="34" charset="0"/>
              <a:buNone/>
              <a:defRPr sz="1400" b="0" i="0" kern="1200">
                <a:solidFill>
                  <a:schemeClr val="tx1">
                    <a:lumMod val="65000"/>
                    <a:lumOff val="35000"/>
                  </a:schemeClr>
                </a:solidFill>
                <a:latin typeface="Apex New Book" panose="02010600040501010103" pitchFamily="2" charset="77"/>
                <a:ea typeface="Apex New Book" panose="02010600040501010103" pitchFamily="2" charset="77"/>
                <a:cs typeface="+mn-cs"/>
              </a:defRPr>
            </a:lvl4pPr>
            <a:lvl5pPr marL="921209" indent="0" algn="l" defTabSz="779173" rtl="0" eaLnBrk="1" latinLnBrk="0" hangingPunct="1">
              <a:lnSpc>
                <a:spcPct val="110000"/>
              </a:lnSpc>
              <a:spcBef>
                <a:spcPts val="85"/>
              </a:spcBef>
              <a:spcAft>
                <a:spcPts val="171"/>
              </a:spcAft>
              <a:buFont typeface="Arial" pitchFamily="34" charset="0"/>
              <a:buNone/>
              <a:defRPr sz="1400" b="0" i="0" kern="1200">
                <a:solidFill>
                  <a:schemeClr val="tx1">
                    <a:lumMod val="65000"/>
                    <a:lumOff val="35000"/>
                  </a:schemeClr>
                </a:solidFill>
                <a:latin typeface="Apex New Book" panose="02010600040501010103" pitchFamily="2" charset="77"/>
                <a:ea typeface="Apex New Book" panose="02010600040501010103" pitchFamily="2" charset="77"/>
                <a:cs typeface="+mn-cs"/>
              </a:defRPr>
            </a:lvl5pPr>
            <a:lvl6pPr marL="2142725"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6pPr>
            <a:lvl7pPr marL="2532312"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7pPr>
            <a:lvl8pPr marL="2921898"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8pPr>
            <a:lvl9pPr marL="3311484" indent="-194793" algn="l" defTabSz="779173" rtl="0" eaLnBrk="1" latinLnBrk="0" hangingPunct="1">
              <a:spcBef>
                <a:spcPct val="20000"/>
              </a:spcBef>
              <a:buFont typeface="Arial" pitchFamily="34" charset="0"/>
              <a:buChar char="•"/>
              <a:defRPr sz="1704" kern="1200">
                <a:solidFill>
                  <a:schemeClr val="tx1"/>
                </a:solidFill>
                <a:latin typeface="+mn-lt"/>
                <a:ea typeface="+mn-ea"/>
                <a:cs typeface="+mn-cs"/>
              </a:defRPr>
            </a:lvl9pPr>
          </a:lstStyle>
          <a:p>
            <a:endParaRPr lang="en-US"/>
          </a:p>
        </p:txBody>
      </p:sp>
      <p:sp>
        <p:nvSpPr>
          <p:cNvPr id="2" name="Rectangle 1">
            <a:extLst>
              <a:ext uri="{FF2B5EF4-FFF2-40B4-BE49-F238E27FC236}">
                <a16:creationId xmlns:a16="http://schemas.microsoft.com/office/drawing/2014/main" id="{066E37F9-D7C3-6FB2-D139-308944BD6DC4}"/>
              </a:ext>
            </a:extLst>
          </p:cNvPr>
          <p:cNvSpPr/>
          <p:nvPr/>
        </p:nvSpPr>
        <p:spPr>
          <a:xfrm>
            <a:off x="404734" y="1018041"/>
            <a:ext cx="10345923" cy="4498667"/>
          </a:xfrm>
          <a:prstGeom prst="rect">
            <a:avLst/>
          </a:prstGeom>
        </p:spPr>
        <p:txBody>
          <a:bodyPr wrap="square" lIns="91440" tIns="45720" rIns="91440" bIns="45720" anchor="t">
            <a:spAutoFit/>
          </a:bodyPr>
          <a:lstStyle/>
          <a:p>
            <a:pPr marL="285750" marR="361315" lvl="0" indent="-285750" algn="l" defTabSz="779173" rtl="0" eaLnBrk="1" fontAlgn="auto" latinLnBrk="0" hangingPunct="1">
              <a:lnSpc>
                <a:spcPct val="150000"/>
              </a:lnSpc>
              <a:spcBef>
                <a:spcPts val="56"/>
              </a:spcBef>
              <a:spcAft>
                <a:spcPts val="341"/>
              </a:spcAft>
              <a:buClrTx/>
              <a:buSzTx/>
              <a:buFont typeface="Wingdings" panose="05000000000000000000" pitchFamily="2" charset="2"/>
              <a:buChar char="ü"/>
              <a:tabLst/>
              <a:defRPr/>
            </a:pPr>
            <a:r>
              <a:rPr kumimoji="0" lang="en-US" b="0" i="0" u="none" strike="noStrike" kern="1200" cap="none" spc="0" normalizeH="0" baseline="0" noProof="0" dirty="0">
                <a:ln>
                  <a:noFill/>
                </a:ln>
                <a:solidFill>
                  <a:srgbClr val="000000"/>
                </a:solidFill>
                <a:effectLst/>
                <a:uLnTx/>
                <a:uFillTx/>
                <a:cs typeface="Tahoma" panose="020B0604030504040204" pitchFamily="34" charset="0"/>
              </a:rPr>
              <a:t>The RFP is available on National Treasury </a:t>
            </a:r>
            <a:r>
              <a:rPr kumimoji="0" lang="en-US" b="0" i="0" u="none" strike="noStrike" kern="1200" cap="none" spc="0" normalizeH="0" baseline="0" noProof="0" dirty="0" err="1">
                <a:ln>
                  <a:noFill/>
                </a:ln>
                <a:solidFill>
                  <a:srgbClr val="000000"/>
                </a:solidFill>
                <a:effectLst/>
                <a:uLnTx/>
                <a:uFillTx/>
                <a:cs typeface="Tahoma" panose="020B0604030504040204" pitchFamily="34" charset="0"/>
              </a:rPr>
              <a:t>etender</a:t>
            </a:r>
            <a:r>
              <a:rPr kumimoji="0" lang="en-US" b="0" i="0" u="none" strike="noStrike" kern="1200" cap="none" spc="0" normalizeH="0" baseline="0" noProof="0" dirty="0">
                <a:ln>
                  <a:noFill/>
                </a:ln>
                <a:solidFill>
                  <a:srgbClr val="000000"/>
                </a:solidFill>
                <a:effectLst/>
                <a:uLnTx/>
                <a:uFillTx/>
                <a:cs typeface="Tahoma" panose="020B0604030504040204" pitchFamily="34" charset="0"/>
              </a:rPr>
              <a:t> portal and Transnet website, free of charge.</a:t>
            </a:r>
          </a:p>
          <a:p>
            <a:pPr marL="285750" marR="361315" lvl="0" indent="-285750" algn="l" defTabSz="779173" rtl="0" eaLnBrk="1" fontAlgn="auto" latinLnBrk="0" hangingPunct="1">
              <a:lnSpc>
                <a:spcPct val="150000"/>
              </a:lnSpc>
              <a:spcBef>
                <a:spcPts val="56"/>
              </a:spcBef>
              <a:spcAft>
                <a:spcPts val="341"/>
              </a:spcAft>
              <a:buClrTx/>
              <a:buSzTx/>
              <a:buFont typeface="Wingdings" panose="05000000000000000000" pitchFamily="2" charset="2"/>
              <a:buChar char="ü"/>
              <a:tabLst/>
              <a:defRPr/>
            </a:pPr>
            <a:r>
              <a:rPr kumimoji="0" lang="en-US" b="0" i="0" u="none" strike="noStrike" kern="1200" cap="none" spc="0" normalizeH="0" baseline="0" noProof="0" dirty="0">
                <a:ln>
                  <a:noFill/>
                </a:ln>
                <a:solidFill>
                  <a:srgbClr val="000000"/>
                </a:solidFill>
                <a:effectLst/>
                <a:uLnTx/>
                <a:uFillTx/>
                <a:cs typeface="Tahoma" panose="020B0604030504040204" pitchFamily="34" charset="0"/>
              </a:rPr>
              <a:t>This briefing session compulsory, Tenderers will be disqualified for failing to attend the compulsory briefing session.</a:t>
            </a:r>
            <a:endParaRPr lang="en-US" dirty="0"/>
          </a:p>
          <a:p>
            <a:pPr marL="285750" marR="361315" lvl="0" indent="-285750" algn="just" defTabSz="779173" rtl="0" eaLnBrk="1" fontAlgn="auto" latinLnBrk="0" hangingPunct="1">
              <a:lnSpc>
                <a:spcPct val="150000"/>
              </a:lnSpc>
              <a:spcBef>
                <a:spcPts val="56"/>
              </a:spcBef>
              <a:spcAft>
                <a:spcPts val="341"/>
              </a:spcAft>
              <a:buClrTx/>
              <a:buSzTx/>
              <a:buFont typeface="Wingdings" panose="05000000000000000000" pitchFamily="2" charset="2"/>
              <a:buChar char="ü"/>
              <a:tabLst/>
              <a:defRPr/>
            </a:pPr>
            <a:r>
              <a:rPr kumimoji="0" lang="en-US" b="0" i="0" u="none" strike="noStrike" kern="1200" cap="none" spc="0" normalizeH="0" baseline="0" noProof="0" dirty="0">
                <a:ln>
                  <a:noFill/>
                </a:ln>
                <a:solidFill>
                  <a:srgbClr val="000000"/>
                </a:solidFill>
                <a:effectLst/>
                <a:uLnTx/>
                <a:uFillTx/>
                <a:cs typeface="Tahoma" panose="020B0604030504040204" pitchFamily="34" charset="0"/>
              </a:rPr>
              <a:t>All the questions and answers will be consolidated and uploaded onto the Transnet e-tender portal and National Treasury e-tender portal.</a:t>
            </a:r>
          </a:p>
          <a:p>
            <a:pPr marL="285750" marR="361315" lvl="0" indent="-285750" algn="just" defTabSz="779173" rtl="0" eaLnBrk="1" fontAlgn="auto" latinLnBrk="0" hangingPunct="1">
              <a:lnSpc>
                <a:spcPct val="150000"/>
              </a:lnSpc>
              <a:spcBef>
                <a:spcPts val="56"/>
              </a:spcBef>
              <a:spcAft>
                <a:spcPts val="341"/>
              </a:spcAft>
              <a:buClrTx/>
              <a:buSzTx/>
              <a:buFont typeface="Wingdings" panose="05000000000000000000" pitchFamily="2" charset="2"/>
              <a:buChar char="ü"/>
              <a:tabLst/>
              <a:defRPr/>
            </a:pPr>
            <a:r>
              <a:rPr lang="en-US" b="0" i="0" u="none" strike="noStrike" kern="1200" cap="none" spc="0" normalizeH="0" baseline="0" noProof="0" dirty="0">
                <a:ln>
                  <a:noFill/>
                </a:ln>
                <a:solidFill>
                  <a:srgbClr val="000000"/>
                </a:solidFill>
                <a:effectLst/>
                <a:uLnTx/>
                <a:uFillTx/>
                <a:ea typeface="Tahoma"/>
                <a:cs typeface="Tahoma" panose="020B0604030504040204" pitchFamily="34" charset="0"/>
              </a:rPr>
              <a:t>The closing date for this RFP is the </a:t>
            </a:r>
            <a:r>
              <a:rPr lang="en-US" b="1" dirty="0">
                <a:solidFill>
                  <a:srgbClr val="000000"/>
                </a:solidFill>
                <a:ea typeface="Tahoma"/>
                <a:cs typeface="Tahoma" panose="020B0604030504040204" pitchFamily="34" charset="0"/>
              </a:rPr>
              <a:t>6</a:t>
            </a:r>
            <a:r>
              <a:rPr lang="en-US" b="1" i="0" u="none" strike="noStrike" kern="1200" cap="none" spc="0" normalizeH="0" baseline="0" noProof="0" dirty="0">
                <a:ln>
                  <a:noFill/>
                </a:ln>
                <a:solidFill>
                  <a:srgbClr val="000000"/>
                </a:solidFill>
                <a:effectLst/>
                <a:uLnTx/>
                <a:uFillTx/>
                <a:ea typeface="Tahoma"/>
                <a:cs typeface="Tahoma" panose="020B0604030504040204" pitchFamily="34" charset="0"/>
              </a:rPr>
              <a:t> May 2024 @ 16h00 </a:t>
            </a:r>
            <a:r>
              <a:rPr lang="en-US" b="0" i="0" u="none" strike="noStrike" kern="1200" cap="none" spc="0" normalizeH="0" baseline="0" noProof="0" dirty="0">
                <a:ln>
                  <a:noFill/>
                </a:ln>
                <a:solidFill>
                  <a:srgbClr val="000000"/>
                </a:solidFill>
                <a:effectLst/>
                <a:uLnTx/>
                <a:uFillTx/>
                <a:ea typeface="Tahoma"/>
                <a:cs typeface="Tahoma" panose="020B0604030504040204" pitchFamily="34" charset="0"/>
              </a:rPr>
              <a:t>(The tender closes on the Transnet e-Tender Submission Portal: </a:t>
            </a:r>
            <a:r>
              <a:rPr lang="en-US" b="0" i="0" u="none" strike="noStrike" kern="1200" cap="none" spc="0" normalizeH="0" baseline="0" noProof="0" dirty="0">
                <a:ln>
                  <a:noFill/>
                </a:ln>
                <a:solidFill>
                  <a:srgbClr val="000000"/>
                </a:solidFill>
                <a:effectLst/>
                <a:uLnTx/>
                <a:uFillTx/>
                <a:ea typeface="Tahoma"/>
                <a:cs typeface="Tahoma" panose="020B0604030504040204" pitchFamily="34" charset="0"/>
                <a:hlinkClick r:id="rId2"/>
              </a:rPr>
              <a:t>www.transnet.net</a:t>
            </a:r>
            <a:r>
              <a:rPr lang="en-US" b="0" i="0" u="none" strike="noStrike" kern="1200" cap="none" spc="0" normalizeH="0" baseline="0" noProof="0" dirty="0">
                <a:ln>
                  <a:noFill/>
                </a:ln>
                <a:solidFill>
                  <a:srgbClr val="000000"/>
                </a:solidFill>
                <a:effectLst/>
                <a:uLnTx/>
                <a:uFillTx/>
                <a:ea typeface="Tahoma"/>
                <a:cs typeface="Tahoma" panose="020B0604030504040204" pitchFamily="34" charset="0"/>
              </a:rPr>
              <a:t> )</a:t>
            </a:r>
          </a:p>
          <a:p>
            <a:pPr marR="361315" lvl="0" algn="just" defTabSz="779173" rtl="0" eaLnBrk="1" fontAlgn="auto" latinLnBrk="0" hangingPunct="1">
              <a:lnSpc>
                <a:spcPct val="150000"/>
              </a:lnSpc>
              <a:spcBef>
                <a:spcPts val="56"/>
              </a:spcBef>
              <a:spcAft>
                <a:spcPts val="341"/>
              </a:spcAft>
              <a:buClrTx/>
              <a:buSzTx/>
              <a:tabLst/>
              <a:defRPr/>
            </a:pPr>
            <a:endParaRPr lang="en-US" b="0" i="0" u="none" strike="noStrike" kern="1200" cap="none" spc="0" normalizeH="0" baseline="0" noProof="0" dirty="0">
              <a:ln>
                <a:noFill/>
              </a:ln>
              <a:solidFill>
                <a:srgbClr val="000000"/>
              </a:solidFill>
              <a:effectLst/>
              <a:uLnTx/>
              <a:uFillTx/>
              <a:ea typeface="Tahoma"/>
              <a:cs typeface="Tahoma" panose="020B0604030504040204" pitchFamily="34" charset="0"/>
            </a:endParaRPr>
          </a:p>
          <a:p>
            <a:pPr marL="285750" marR="361315" lvl="0" indent="-285750" algn="just" defTabSz="779173" rtl="0" eaLnBrk="1" fontAlgn="auto" latinLnBrk="0" hangingPunct="1">
              <a:lnSpc>
                <a:spcPct val="150000"/>
              </a:lnSpc>
              <a:spcBef>
                <a:spcPts val="56"/>
              </a:spcBef>
              <a:spcAft>
                <a:spcPts val="341"/>
              </a:spcAft>
              <a:buClrTx/>
              <a:buSzTx/>
              <a:buFont typeface="Wingdings" panose="05000000000000000000" pitchFamily="2" charset="2"/>
              <a:buChar char="ü"/>
              <a:tabLst/>
              <a:defRPr/>
            </a:pPr>
            <a:endParaRPr lang="en-US" b="0" i="0" u="none" strike="noStrike" kern="1200" cap="none" spc="0" normalizeH="0" baseline="0" noProof="0" dirty="0">
              <a:ln>
                <a:noFill/>
              </a:ln>
              <a:solidFill>
                <a:srgbClr val="000000"/>
              </a:solidFill>
              <a:effectLst/>
              <a:uLnTx/>
              <a:uFillTx/>
              <a:ea typeface="Tahoma"/>
              <a:cs typeface="Tahoma" panose="020B0604030504040204" pitchFamily="34" charset="0"/>
            </a:endParaRPr>
          </a:p>
          <a:p>
            <a:pPr marL="285750" marR="361315" lvl="0" indent="-285750" algn="just" defTabSz="779173" rtl="0" eaLnBrk="1" fontAlgn="auto" latinLnBrk="0" hangingPunct="1">
              <a:lnSpc>
                <a:spcPct val="150000"/>
              </a:lnSpc>
              <a:spcBef>
                <a:spcPts val="56"/>
              </a:spcBef>
              <a:spcAft>
                <a:spcPts val="341"/>
              </a:spcAft>
              <a:buClrTx/>
              <a:buSzTx/>
              <a:buFont typeface="Wingdings" panose="05000000000000000000" pitchFamily="2" charset="2"/>
              <a:buChar char="q"/>
              <a:tabLst/>
              <a:defRPr/>
            </a:pPr>
            <a:endParaRPr lang="en-US" b="1" i="0" u="none" strike="noStrike" kern="1200" cap="none" spc="0" normalizeH="0" baseline="0" noProof="0" dirty="0">
              <a:ln>
                <a:noFill/>
              </a:ln>
              <a:solidFill>
                <a:srgbClr val="000000"/>
              </a:solidFill>
              <a:effectLst/>
              <a:uLnTx/>
              <a:uFillTx/>
              <a:ea typeface="Tahoma"/>
              <a:cs typeface="Tahoma" panose="020B0604030504040204" pitchFamily="34" charset="0"/>
            </a:endParaRPr>
          </a:p>
        </p:txBody>
      </p:sp>
    </p:spTree>
    <p:extLst>
      <p:ext uri="{BB962C8B-B14F-4D97-AF65-F5344CB8AC3E}">
        <p14:creationId xmlns:p14="http://schemas.microsoft.com/office/powerpoint/2010/main" val="24861083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C315C-7515-4B9C-AF71-A936B105EF53}"/>
              </a:ext>
            </a:extLst>
          </p:cNvPr>
          <p:cNvSpPr>
            <a:spLocks noGrp="1"/>
          </p:cNvSpPr>
          <p:nvPr>
            <p:ph type="title"/>
          </p:nvPr>
        </p:nvSpPr>
        <p:spPr/>
        <p:txBody>
          <a:bodyPr/>
          <a:lstStyle/>
          <a:p>
            <a:r>
              <a:rPr lang="en-US" b="1" dirty="0"/>
              <a:t>EXECUTIVE SUMMARY &amp; PROJECT BACKGROUND</a:t>
            </a:r>
            <a:endParaRPr lang="en-ZA" b="1" dirty="0"/>
          </a:p>
        </p:txBody>
      </p:sp>
      <p:sp>
        <p:nvSpPr>
          <p:cNvPr id="3" name="Content Placeholder 2">
            <a:extLst>
              <a:ext uri="{FF2B5EF4-FFF2-40B4-BE49-F238E27FC236}">
                <a16:creationId xmlns:a16="http://schemas.microsoft.com/office/drawing/2014/main" id="{A05B42EB-B6E7-4347-A514-F894ED81376E}"/>
              </a:ext>
            </a:extLst>
          </p:cNvPr>
          <p:cNvSpPr>
            <a:spLocks noGrp="1"/>
          </p:cNvSpPr>
          <p:nvPr>
            <p:ph idx="1"/>
          </p:nvPr>
        </p:nvSpPr>
        <p:spPr>
          <a:xfrm>
            <a:off x="158113" y="1175082"/>
            <a:ext cx="11656912" cy="5299633"/>
          </a:xfrm>
        </p:spPr>
        <p:txBody>
          <a:bodyPr/>
          <a:lstStyle/>
          <a:p>
            <a:r>
              <a:rPr lang="en-GB" sz="1600" b="1" u="none" strike="noStrike" dirty="0">
                <a:solidFill>
                  <a:schemeClr val="tx1"/>
                </a:solidFill>
                <a:effectLst/>
                <a:latin typeface="+mj-lt"/>
              </a:rPr>
              <a:t>BACKGROUND</a:t>
            </a:r>
          </a:p>
          <a:p>
            <a:pPr algn="ctr"/>
            <a:r>
              <a:rPr lang="en-GB" sz="1600" b="1" u="none" strike="noStrike" dirty="0">
                <a:solidFill>
                  <a:schemeClr val="tx1"/>
                </a:solidFill>
                <a:effectLst/>
                <a:latin typeface="+mj-lt"/>
              </a:rPr>
              <a:t>	</a:t>
            </a:r>
          </a:p>
          <a:p>
            <a:pPr algn="ctr"/>
            <a:r>
              <a:rPr lang="en-GB" sz="1600" b="1" dirty="0">
                <a:solidFill>
                  <a:schemeClr val="tx1"/>
                </a:solidFill>
                <a:latin typeface="+mj-lt"/>
              </a:rPr>
              <a:t>THE END USER TO PROVIDER THE BACKGROUND </a:t>
            </a:r>
            <a:endParaRPr lang="en-GB" sz="1600" dirty="0">
              <a:solidFill>
                <a:schemeClr val="tx1"/>
              </a:solidFill>
              <a:latin typeface="+mj-lt"/>
            </a:endParaRPr>
          </a:p>
        </p:txBody>
      </p:sp>
    </p:spTree>
    <p:extLst>
      <p:ext uri="{BB962C8B-B14F-4D97-AF65-F5344CB8AC3E}">
        <p14:creationId xmlns:p14="http://schemas.microsoft.com/office/powerpoint/2010/main" val="7431049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325" y="167664"/>
            <a:ext cx="10457775" cy="720105"/>
          </a:xfrm>
        </p:spPr>
        <p:txBody>
          <a:bodyPr/>
          <a:lstStyle/>
          <a:p>
            <a:r>
              <a:rPr lang="en-ZA" sz="2220" b="1" kern="0" cap="all" dirty="0">
                <a:solidFill>
                  <a:schemeClr val="tx1">
                    <a:lumMod val="50000"/>
                    <a:lumOff val="50000"/>
                  </a:schemeClr>
                </a:solidFill>
                <a:latin typeface="+mn-lt"/>
                <a:cs typeface="Arial" panose="020B0604020202020204" pitchFamily="34" charset="0"/>
              </a:rPr>
              <a:t>Tender Data</a:t>
            </a:r>
            <a:endParaRPr lang="en-ZA" sz="2220" b="1" cap="all" dirty="0">
              <a:solidFill>
                <a:schemeClr val="tx1">
                  <a:lumMod val="50000"/>
                  <a:lumOff val="50000"/>
                </a:schemeClr>
              </a:solidFill>
              <a:latin typeface="+mn-lt"/>
            </a:endParaRPr>
          </a:p>
        </p:txBody>
      </p:sp>
      <p:sp>
        <p:nvSpPr>
          <p:cNvPr id="3" name="Content Placeholder 2"/>
          <p:cNvSpPr>
            <a:spLocks noGrp="1"/>
          </p:cNvSpPr>
          <p:nvPr>
            <p:ph idx="1"/>
          </p:nvPr>
        </p:nvSpPr>
        <p:spPr>
          <a:xfrm>
            <a:off x="267544" y="1051403"/>
            <a:ext cx="11656912" cy="5514860"/>
          </a:xfrm>
        </p:spPr>
        <p:txBody>
          <a:bodyPr/>
          <a:lstStyle/>
          <a:p>
            <a:pPr algn="l" rtl="0" fontAlgn="base"/>
            <a:r>
              <a:rPr lang="en-US" sz="2000" b="1" i="0" u="none" strike="noStrike" dirty="0">
                <a:solidFill>
                  <a:srgbClr val="000000"/>
                </a:solidFill>
                <a:effectLst/>
                <a:latin typeface="Arial" panose="020B0604020202020204" pitchFamily="34" charset="0"/>
                <a:cs typeface="Arial" panose="020B0604020202020204" pitchFamily="34" charset="0"/>
              </a:rPr>
              <a:t>Tendering process - Evaluation Methodology</a:t>
            </a:r>
            <a:r>
              <a:rPr lang="en-US" sz="2000" b="0" i="0" dirty="0">
                <a:solidFill>
                  <a:srgbClr val="000000"/>
                </a:solidFill>
                <a:effectLst/>
                <a:latin typeface="Arial" panose="020B0604020202020204" pitchFamily="34" charset="0"/>
                <a:cs typeface="Arial" panose="020B0604020202020204" pitchFamily="34" charset="0"/>
              </a:rPr>
              <a:t>​</a:t>
            </a:r>
          </a:p>
          <a:p>
            <a:pPr algn="l" rtl="0" fontAlgn="base"/>
            <a:r>
              <a:rPr lang="en-US" sz="1200" b="1" i="0" u="none" strike="noStrike" dirty="0">
                <a:solidFill>
                  <a:srgbClr val="000000"/>
                </a:solidFill>
                <a:effectLst/>
                <a:latin typeface="Arial" panose="020B0604020202020204" pitchFamily="34" charset="0"/>
                <a:cs typeface="Arial" panose="020B0604020202020204" pitchFamily="34" charset="0"/>
              </a:rPr>
              <a:t>Step 1: </a:t>
            </a:r>
            <a:r>
              <a:rPr lang="en-US" sz="1200" b="0" i="0" u="none" strike="noStrike" dirty="0">
                <a:solidFill>
                  <a:srgbClr val="000000"/>
                </a:solidFill>
                <a:effectLst/>
                <a:latin typeface="Arial" panose="020B0604020202020204" pitchFamily="34" charset="0"/>
                <a:cs typeface="Arial" panose="020B0604020202020204" pitchFamily="34" charset="0"/>
              </a:rPr>
              <a:t> Administrative Responsiveness </a:t>
            </a:r>
            <a:r>
              <a:rPr lang="en-US" sz="1200" b="0" i="0" dirty="0">
                <a:solidFill>
                  <a:srgbClr val="000000"/>
                </a:solidFill>
                <a:effectLst/>
                <a:latin typeface="Arial" panose="020B0604020202020204" pitchFamily="34" charset="0"/>
                <a:cs typeface="Arial" panose="020B0604020202020204" pitchFamily="34" charset="0"/>
              </a:rPr>
              <a:t>​</a:t>
            </a:r>
          </a:p>
          <a:p>
            <a:pPr algn="l" rtl="0" fontAlgn="base"/>
            <a:r>
              <a:rPr lang="en-US" sz="1200" b="0" i="0" u="none" strike="noStrike" dirty="0">
                <a:solidFill>
                  <a:srgbClr val="000000"/>
                </a:solidFill>
                <a:effectLst/>
                <a:latin typeface="Arial" panose="020B0604020202020204" pitchFamily="34" charset="0"/>
                <a:cs typeface="Arial" panose="020B0604020202020204" pitchFamily="34" charset="0"/>
              </a:rPr>
              <a:t>	All returnable documents and schedules received.</a:t>
            </a:r>
            <a:r>
              <a:rPr lang="en-US" sz="1200" b="0" i="0" dirty="0">
                <a:solidFill>
                  <a:srgbClr val="000000"/>
                </a:solidFill>
                <a:effectLst/>
                <a:latin typeface="Arial" panose="020B0604020202020204" pitchFamily="34" charset="0"/>
                <a:cs typeface="Arial" panose="020B0604020202020204" pitchFamily="34" charset="0"/>
              </a:rPr>
              <a:t>​​</a:t>
            </a:r>
          </a:p>
          <a:p>
            <a:pPr algn="l" rtl="0" fontAlgn="base"/>
            <a:r>
              <a:rPr lang="en-US" sz="1200" b="1" i="0" u="none" strike="noStrike" dirty="0">
                <a:solidFill>
                  <a:srgbClr val="000000"/>
                </a:solidFill>
                <a:effectLst/>
                <a:latin typeface="Arial" panose="020B0604020202020204" pitchFamily="34" charset="0"/>
                <a:cs typeface="Arial" panose="020B0604020202020204" pitchFamily="34" charset="0"/>
              </a:rPr>
              <a:t>Step 2: </a:t>
            </a:r>
            <a:r>
              <a:rPr lang="en-US" sz="1200" b="0" i="0" u="none" strike="noStrike" dirty="0">
                <a:solidFill>
                  <a:srgbClr val="000000"/>
                </a:solidFill>
                <a:effectLst/>
                <a:latin typeface="Arial" panose="020B0604020202020204" pitchFamily="34" charset="0"/>
                <a:cs typeface="Arial" panose="020B0604020202020204" pitchFamily="34" charset="0"/>
              </a:rPr>
              <a:t>Substantive Responsiveness</a:t>
            </a:r>
            <a:r>
              <a:rPr lang="en-US" sz="1200" b="0" i="0" dirty="0">
                <a:solidFill>
                  <a:srgbClr val="000000"/>
                </a:solidFill>
                <a:effectLst/>
                <a:latin typeface="Arial" panose="020B0604020202020204" pitchFamily="34" charset="0"/>
                <a:cs typeface="Arial" panose="020B0604020202020204" pitchFamily="34" charset="0"/>
              </a:rPr>
              <a:t>​</a:t>
            </a:r>
          </a:p>
          <a:p>
            <a:pPr algn="just" rtl="0" fontAlgn="base"/>
            <a:r>
              <a:rPr lang="en-US" sz="1200" b="0" i="0" u="none" strike="noStrike" dirty="0">
                <a:solidFill>
                  <a:srgbClr val="000000"/>
                </a:solidFill>
                <a:effectLst/>
                <a:latin typeface="Arial" panose="020B0604020202020204" pitchFamily="34" charset="0"/>
                <a:cs typeface="Arial" panose="020B0604020202020204" pitchFamily="34" charset="0"/>
              </a:rPr>
              <a:t>        	</a:t>
            </a:r>
            <a:r>
              <a:rPr lang="en-GB" sz="1200" b="0" i="0" u="none" strike="noStrike" dirty="0">
                <a:solidFill>
                  <a:srgbClr val="000000"/>
                </a:solidFill>
                <a:effectLst/>
                <a:latin typeface="Arial" panose="020B0604020202020204" pitchFamily="34" charset="0"/>
                <a:cs typeface="Arial" panose="020B0604020202020204" pitchFamily="34" charset="0"/>
              </a:rPr>
              <a:t>Whether any general pre-qualification criteria set by Transnet, have been met </a:t>
            </a:r>
            <a:r>
              <a:rPr lang="en-US" sz="1200" b="0" i="0" dirty="0">
                <a:solidFill>
                  <a:srgbClr val="000000"/>
                </a:solidFill>
                <a:effectLst/>
                <a:latin typeface="Arial" panose="020B0604020202020204" pitchFamily="34" charset="0"/>
                <a:cs typeface="Arial" panose="020B0604020202020204" pitchFamily="34" charset="0"/>
              </a:rPr>
              <a:t>​</a:t>
            </a:r>
          </a:p>
          <a:p>
            <a:pPr algn="just" rtl="0" fontAlgn="base"/>
            <a:r>
              <a:rPr lang="en-GB" sz="1200" b="0" i="0" u="none" strike="noStrike" dirty="0">
                <a:solidFill>
                  <a:srgbClr val="000000"/>
                </a:solidFill>
                <a:effectLst/>
                <a:latin typeface="Arial" panose="020B0604020202020204" pitchFamily="34" charset="0"/>
                <a:cs typeface="Arial" panose="020B0604020202020204" pitchFamily="34" charset="0"/>
              </a:rPr>
              <a:t>	Whether the Bid contains a priced offer                     </a:t>
            </a:r>
          </a:p>
          <a:p>
            <a:pPr algn="just" rtl="0" fontAlgn="base"/>
            <a:r>
              <a:rPr lang="en-GB" sz="1200" b="0" i="0" u="none" strike="noStrike" dirty="0">
                <a:solidFill>
                  <a:srgbClr val="000000"/>
                </a:solidFill>
                <a:effectLst/>
                <a:latin typeface="Arial" panose="020B0604020202020204" pitchFamily="34" charset="0"/>
                <a:cs typeface="Arial" panose="020B0604020202020204" pitchFamily="34" charset="0"/>
              </a:rPr>
              <a:t>	Whether the Bid materially complies with the scope and/or specification given(All Sections)</a:t>
            </a:r>
            <a:r>
              <a:rPr lang="en-US" sz="1200" b="0" i="0" dirty="0">
                <a:solidFill>
                  <a:srgbClr val="000000"/>
                </a:solidFill>
                <a:effectLst/>
                <a:latin typeface="Arial" panose="020B0604020202020204" pitchFamily="34" charset="0"/>
                <a:cs typeface="Arial" panose="020B0604020202020204" pitchFamily="34" charset="0"/>
              </a:rPr>
              <a:t>​</a:t>
            </a:r>
          </a:p>
          <a:p>
            <a:pPr algn="just" rtl="0" fontAlgn="base"/>
            <a:r>
              <a:rPr lang="en-US" sz="1200" dirty="0">
                <a:solidFill>
                  <a:srgbClr val="000000"/>
                </a:solidFill>
                <a:latin typeface="Arial" panose="020B0604020202020204" pitchFamily="34" charset="0"/>
                <a:cs typeface="Arial" panose="020B0604020202020204" pitchFamily="34" charset="0"/>
              </a:rPr>
              <a:t>	</a:t>
            </a:r>
            <a:r>
              <a:rPr lang="en-GB" sz="1200" dirty="0">
                <a:solidFill>
                  <a:srgbClr val="000000"/>
                </a:solidFill>
                <a:latin typeface="Arial" panose="020B0604020202020204" pitchFamily="34" charset="0"/>
                <a:cs typeface="Arial" panose="020B0604020202020204" pitchFamily="34" charset="0"/>
              </a:rPr>
              <a:t>Whether any Technical pre-qualification/eligibility criteria set by Transnet have been met (if applicable)</a:t>
            </a:r>
            <a:endParaRPr lang="en-GB" sz="1200" b="0" i="0" dirty="0">
              <a:solidFill>
                <a:srgbClr val="000000"/>
              </a:solidFill>
              <a:effectLst/>
              <a:latin typeface="Arial" panose="020B0604020202020204" pitchFamily="34" charset="0"/>
              <a:cs typeface="Arial" panose="020B0604020202020204" pitchFamily="34" charset="0"/>
            </a:endParaRPr>
          </a:p>
          <a:p>
            <a:pPr algn="just" rtl="0" fontAlgn="base"/>
            <a:r>
              <a:rPr lang="en-US" sz="1200" b="1" i="0" u="none" strike="noStrike" dirty="0">
                <a:solidFill>
                  <a:srgbClr val="000000"/>
                </a:solidFill>
                <a:effectLst/>
                <a:latin typeface="Arial" panose="020B0604020202020204" pitchFamily="34" charset="0"/>
                <a:cs typeface="Arial" panose="020B0604020202020204" pitchFamily="34" charset="0"/>
              </a:rPr>
              <a:t>Step 3: </a:t>
            </a:r>
            <a:r>
              <a:rPr lang="en-US" sz="1200" b="0" i="0" u="none" strike="noStrike" dirty="0">
                <a:solidFill>
                  <a:srgbClr val="000000"/>
                </a:solidFill>
                <a:effectLst/>
                <a:latin typeface="Arial" panose="020B0604020202020204" pitchFamily="34" charset="0"/>
                <a:cs typeface="Arial" panose="020B0604020202020204" pitchFamily="34" charset="0"/>
              </a:rPr>
              <a:t>Physical Evaluation</a:t>
            </a:r>
            <a:r>
              <a:rPr lang="en-US" sz="1200" b="0" i="0" dirty="0">
                <a:solidFill>
                  <a:srgbClr val="000000"/>
                </a:solidFill>
                <a:effectLst/>
                <a:latin typeface="Arial" panose="020B0604020202020204" pitchFamily="34" charset="0"/>
                <a:cs typeface="Arial" panose="020B0604020202020204" pitchFamily="34" charset="0"/>
              </a:rPr>
              <a:t>​ (</a:t>
            </a:r>
            <a:r>
              <a:rPr lang="en-US" sz="1200" b="1" i="0" u="none" strike="noStrike" dirty="0">
                <a:solidFill>
                  <a:srgbClr val="FF0000"/>
                </a:solidFill>
                <a:effectLst/>
                <a:latin typeface="Arial" panose="020B0604020202020204" pitchFamily="34" charset="0"/>
                <a:cs typeface="Arial" panose="020B0604020202020204" pitchFamily="34" charset="0"/>
              </a:rPr>
              <a:t>Minimum Threshold of Technical Evaluation </a:t>
            </a:r>
            <a:r>
              <a:rPr lang="en-US" sz="1200" b="1" dirty="0">
                <a:solidFill>
                  <a:srgbClr val="FF0000"/>
                </a:solidFill>
                <a:latin typeface="Arial" panose="020B0604020202020204" pitchFamily="34" charset="0"/>
                <a:cs typeface="Arial" panose="020B0604020202020204" pitchFamily="34" charset="0"/>
              </a:rPr>
              <a:t>60</a:t>
            </a:r>
            <a:r>
              <a:rPr lang="en-US" sz="1200" b="1" i="0" u="none" strike="noStrike" dirty="0">
                <a:solidFill>
                  <a:srgbClr val="FF0000"/>
                </a:solidFill>
                <a:effectLst/>
                <a:latin typeface="Arial" panose="020B0604020202020204" pitchFamily="34" charset="0"/>
                <a:cs typeface="Arial" panose="020B0604020202020204" pitchFamily="34" charset="0"/>
              </a:rPr>
              <a:t>%</a:t>
            </a:r>
            <a:r>
              <a:rPr lang="en-US" sz="1200" b="0" i="0" dirty="0">
                <a:solidFill>
                  <a:srgbClr val="000000"/>
                </a:solidFill>
                <a:effectLst/>
                <a:latin typeface="Arial" panose="020B0604020202020204" pitchFamily="34" charset="0"/>
                <a:cs typeface="Arial" panose="020B0604020202020204" pitchFamily="34" charset="0"/>
              </a:rPr>
              <a:t>​)</a:t>
            </a:r>
          </a:p>
          <a:p>
            <a:pPr algn="l" rtl="0" fontAlgn="base"/>
            <a:r>
              <a:rPr lang="en-US" sz="1200" b="0" i="0" dirty="0">
                <a:solidFill>
                  <a:srgbClr val="000000"/>
                </a:solidFill>
                <a:effectLst/>
                <a:latin typeface="Arial" panose="020B0604020202020204" pitchFamily="34" charset="0"/>
                <a:cs typeface="Arial" panose="020B0604020202020204" pitchFamily="34" charset="0"/>
              </a:rPr>
              <a:t>​</a:t>
            </a:r>
            <a:r>
              <a:rPr lang="en-US" sz="1200" b="1" i="0" u="none" strike="noStrike" dirty="0">
                <a:solidFill>
                  <a:srgbClr val="000000"/>
                </a:solidFill>
                <a:effectLst/>
                <a:latin typeface="Arial" panose="020B0604020202020204" pitchFamily="34" charset="0"/>
                <a:cs typeface="Arial" panose="020B0604020202020204" pitchFamily="34" charset="0"/>
              </a:rPr>
              <a:t>Step 4: </a:t>
            </a:r>
            <a:r>
              <a:rPr lang="en-US" sz="1200" b="0" i="0" u="none" strike="noStrike" dirty="0">
                <a:solidFill>
                  <a:srgbClr val="000000"/>
                </a:solidFill>
                <a:effectLst/>
                <a:latin typeface="Arial" panose="020B0604020202020204" pitchFamily="34" charset="0"/>
                <a:cs typeface="Arial" panose="020B0604020202020204" pitchFamily="34" charset="0"/>
              </a:rPr>
              <a:t>Price/B-BBEE  90/10</a:t>
            </a:r>
            <a:r>
              <a:rPr lang="en-US" sz="1200" b="0" i="0" dirty="0">
                <a:solidFill>
                  <a:srgbClr val="000000"/>
                </a:solidFill>
                <a:effectLst/>
                <a:latin typeface="Arial" panose="020B0604020202020204" pitchFamily="34" charset="0"/>
                <a:cs typeface="Arial" panose="020B0604020202020204" pitchFamily="34" charset="0"/>
              </a:rPr>
              <a:t>​</a:t>
            </a:r>
          </a:p>
          <a:p>
            <a:pPr algn="l" rtl="0" fontAlgn="base"/>
            <a:r>
              <a:rPr lang="en-US" sz="1200" b="1" i="0" u="none" strike="noStrike" dirty="0">
                <a:solidFill>
                  <a:srgbClr val="000000"/>
                </a:solidFill>
                <a:effectLst/>
                <a:latin typeface="Arial" panose="020B0604020202020204" pitchFamily="34" charset="0"/>
                <a:cs typeface="Arial" panose="020B0604020202020204" pitchFamily="34" charset="0"/>
              </a:rPr>
              <a:t>             </a:t>
            </a:r>
            <a:r>
              <a:rPr lang="en-US" sz="1200" b="0" i="0" u="none" strike="noStrike" dirty="0">
                <a:solidFill>
                  <a:srgbClr val="000000"/>
                </a:solidFill>
                <a:effectLst/>
                <a:latin typeface="Arial" panose="020B0604020202020204" pitchFamily="34" charset="0"/>
                <a:cs typeface="Arial" panose="020B0604020202020204" pitchFamily="34" charset="0"/>
              </a:rPr>
              <a:t>Final weighted evaluation based on 90/10 preference Point</a:t>
            </a:r>
            <a:r>
              <a:rPr lang="en-US" sz="1200" b="0" i="0" dirty="0">
                <a:solidFill>
                  <a:srgbClr val="000000"/>
                </a:solidFill>
                <a:effectLst/>
                <a:latin typeface="Arial" panose="020B0604020202020204" pitchFamily="34" charset="0"/>
                <a:cs typeface="Arial" panose="020B0604020202020204" pitchFamily="34" charset="0"/>
              </a:rPr>
              <a:t>​ , </a:t>
            </a:r>
            <a:r>
              <a:rPr lang="en-GB" sz="1200" b="0" i="0" dirty="0">
                <a:solidFill>
                  <a:srgbClr val="000000"/>
                </a:solidFill>
                <a:effectLst/>
                <a:latin typeface="Arial" panose="020B0604020202020204" pitchFamily="34" charset="0"/>
                <a:cs typeface="Arial" panose="020B0604020202020204" pitchFamily="34" charset="0"/>
              </a:rPr>
              <a:t>Applicable Thresholds and Final Evaluated Weightings</a:t>
            </a:r>
            <a:endParaRPr lang="en-US" sz="1200" b="0" i="0" dirty="0">
              <a:solidFill>
                <a:srgbClr val="000000"/>
              </a:solidFill>
              <a:effectLst/>
              <a:latin typeface="Arial" panose="020B0604020202020204" pitchFamily="34" charset="0"/>
              <a:cs typeface="Arial" panose="020B0604020202020204" pitchFamily="34" charset="0"/>
            </a:endParaRPr>
          </a:p>
          <a:p>
            <a:pPr algn="l" rtl="0" fontAlgn="base"/>
            <a:r>
              <a:rPr lang="en-US" sz="1200" b="0" i="0" dirty="0">
                <a:solidFill>
                  <a:srgbClr val="000000"/>
                </a:solidFill>
                <a:effectLst/>
                <a:latin typeface="Arial" panose="020B0604020202020204" pitchFamily="34" charset="0"/>
                <a:cs typeface="Arial" panose="020B0604020202020204" pitchFamily="34" charset="0"/>
              </a:rPr>
              <a:t>​</a:t>
            </a:r>
            <a:r>
              <a:rPr lang="en-US" sz="1200" b="1" i="0" u="none" strike="noStrike" dirty="0">
                <a:solidFill>
                  <a:srgbClr val="000000"/>
                </a:solidFill>
                <a:effectLst/>
                <a:latin typeface="Arial" panose="020B0604020202020204" pitchFamily="34" charset="0"/>
                <a:cs typeface="Arial" panose="020B0604020202020204" pitchFamily="34" charset="0"/>
              </a:rPr>
              <a:t>Step 5: </a:t>
            </a:r>
            <a:r>
              <a:rPr lang="en-US" sz="1200" b="0" i="0" dirty="0">
                <a:solidFill>
                  <a:srgbClr val="000000"/>
                </a:solidFill>
                <a:effectLst/>
                <a:latin typeface="Arial" panose="020B0604020202020204" pitchFamily="34" charset="0"/>
                <a:cs typeface="Arial" panose="020B0604020202020204" pitchFamily="34" charset="0"/>
              </a:rPr>
              <a:t>​Post Tender Negotiations ( if applicable)</a:t>
            </a:r>
          </a:p>
          <a:p>
            <a:pPr algn="l" rtl="0" fontAlgn="base"/>
            <a:r>
              <a:rPr lang="en-US" sz="1200" b="0" i="0" dirty="0">
                <a:solidFill>
                  <a:srgbClr val="000000"/>
                </a:solidFill>
                <a:effectLst/>
                <a:latin typeface="Arial" panose="020B0604020202020204" pitchFamily="34" charset="0"/>
                <a:cs typeface="Arial" panose="020B0604020202020204" pitchFamily="34" charset="0"/>
              </a:rPr>
              <a:t>​</a:t>
            </a:r>
            <a:r>
              <a:rPr lang="en-US" sz="1200" b="1" i="0" u="none" strike="noStrike" dirty="0">
                <a:solidFill>
                  <a:srgbClr val="000000"/>
                </a:solidFill>
                <a:effectLst/>
                <a:latin typeface="Arial" panose="020B0604020202020204" pitchFamily="34" charset="0"/>
                <a:cs typeface="Arial" panose="020B0604020202020204" pitchFamily="34" charset="0"/>
              </a:rPr>
              <a:t>Step 6: </a:t>
            </a:r>
            <a:r>
              <a:rPr lang="en-US" sz="1200" b="0" i="0" u="none" strike="noStrike" dirty="0">
                <a:solidFill>
                  <a:srgbClr val="000000"/>
                </a:solidFill>
                <a:effectLst/>
                <a:latin typeface="Arial" panose="020B0604020202020204" pitchFamily="34" charset="0"/>
                <a:cs typeface="Arial" panose="020B0604020202020204" pitchFamily="34" charset="0"/>
              </a:rPr>
              <a:t>Objective Criteria ( if applicable)</a:t>
            </a:r>
            <a:r>
              <a:rPr lang="en-US" sz="1200" b="0" i="0" dirty="0">
                <a:solidFill>
                  <a:srgbClr val="000000"/>
                </a:solidFill>
                <a:effectLst/>
                <a:latin typeface="Arial" panose="020B0604020202020204" pitchFamily="34" charset="0"/>
                <a:cs typeface="Arial" panose="020B0604020202020204" pitchFamily="34" charset="0"/>
              </a:rPr>
              <a:t>​</a:t>
            </a:r>
          </a:p>
          <a:p>
            <a:pPr algn="l" rtl="0" fontAlgn="base"/>
            <a:r>
              <a:rPr lang="en-US" sz="1200" b="1" i="0" u="none" strike="noStrike" dirty="0">
                <a:solidFill>
                  <a:srgbClr val="000000"/>
                </a:solidFill>
                <a:effectLst/>
                <a:latin typeface="Arial" panose="020B0604020202020204" pitchFamily="34" charset="0"/>
                <a:cs typeface="Arial" panose="020B0604020202020204" pitchFamily="34" charset="0"/>
              </a:rPr>
              <a:t>Step 7: </a:t>
            </a:r>
            <a:r>
              <a:rPr lang="en-US" sz="1200" b="0" i="0" u="none" strike="noStrike" dirty="0">
                <a:solidFill>
                  <a:srgbClr val="000000"/>
                </a:solidFill>
                <a:effectLst/>
                <a:latin typeface="Arial" panose="020B0604020202020204" pitchFamily="34" charset="0"/>
                <a:cs typeface="Arial" panose="020B0604020202020204" pitchFamily="34" charset="0"/>
              </a:rPr>
              <a:t>Award of Business and Conclusion of Contract</a:t>
            </a:r>
            <a:endParaRPr lang="en-US" sz="1200" dirty="0">
              <a:solidFill>
                <a:srgbClr val="000000"/>
              </a:solidFill>
              <a:latin typeface="Tahoma" panose="020B0604030504040204" pitchFamily="34" charset="0"/>
            </a:endParaRPr>
          </a:p>
          <a:p>
            <a:pPr fontAlgn="b">
              <a:spcBef>
                <a:spcPts val="0"/>
              </a:spcBef>
              <a:spcAft>
                <a:spcPts val="0"/>
              </a:spcAft>
            </a:pPr>
            <a:endParaRPr lang="en-US" sz="1600" dirty="0">
              <a:solidFill>
                <a:srgbClr val="000000"/>
              </a:solidFill>
              <a:latin typeface="Tahoma" panose="020B0604030504040204" pitchFamily="34" charset="0"/>
            </a:endParaRPr>
          </a:p>
          <a:p>
            <a:pPr>
              <a:buClr>
                <a:schemeClr val="tx1"/>
              </a:buClr>
            </a:pPr>
            <a:endParaRPr lang="en-ZA" dirty="0"/>
          </a:p>
        </p:txBody>
      </p:sp>
    </p:spTree>
    <p:extLst>
      <p:ext uri="{BB962C8B-B14F-4D97-AF65-F5344CB8AC3E}">
        <p14:creationId xmlns:p14="http://schemas.microsoft.com/office/powerpoint/2010/main" val="22083356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325" y="167664"/>
            <a:ext cx="10457775" cy="720105"/>
          </a:xfrm>
        </p:spPr>
        <p:txBody>
          <a:bodyPr/>
          <a:lstStyle/>
          <a:p>
            <a:r>
              <a:rPr lang="en-ZA" sz="2000" b="1" cap="all" dirty="0">
                <a:solidFill>
                  <a:schemeClr val="tx1">
                    <a:lumMod val="50000"/>
                    <a:lumOff val="50000"/>
                  </a:schemeClr>
                </a:solidFill>
                <a:latin typeface="+mn-lt"/>
              </a:rPr>
              <a:t>Returnable documents</a:t>
            </a:r>
          </a:p>
        </p:txBody>
      </p:sp>
      <p:sp>
        <p:nvSpPr>
          <p:cNvPr id="3" name="Content Placeholder 2"/>
          <p:cNvSpPr>
            <a:spLocks noGrp="1"/>
          </p:cNvSpPr>
          <p:nvPr>
            <p:ph idx="1"/>
          </p:nvPr>
        </p:nvSpPr>
        <p:spPr>
          <a:xfrm>
            <a:off x="357311" y="1138489"/>
            <a:ext cx="11656912" cy="5299633"/>
          </a:xfrm>
        </p:spPr>
        <p:txBody>
          <a:bodyPr/>
          <a:lstStyle/>
          <a:p>
            <a:pPr lvl="0" defTabSz="914400" fontAlgn="base">
              <a:lnSpc>
                <a:spcPct val="100000"/>
              </a:lnSpc>
              <a:spcBef>
                <a:spcPct val="0"/>
              </a:spcBef>
              <a:spcAft>
                <a:spcPct val="0"/>
              </a:spcAft>
            </a:pPr>
            <a:r>
              <a:rPr lang="en-ZA" sz="2000" b="1" u="sng" dirty="0">
                <a:solidFill>
                  <a:srgbClr val="000000"/>
                </a:solidFill>
                <a:ea typeface="Tahoma" panose="020B0604030504040204" pitchFamily="34" charset="0"/>
                <a:cs typeface="Tahoma" panose="020B0604030504040204" pitchFamily="34" charset="0"/>
              </a:rPr>
              <a:t>Procurement Process of Evaluation</a:t>
            </a:r>
          </a:p>
          <a:p>
            <a:pPr marL="0" marR="0" algn="just">
              <a:lnSpc>
                <a:spcPct val="150000"/>
              </a:lnSpc>
              <a:spcBef>
                <a:spcPts val="600"/>
              </a:spcBef>
              <a:spcAft>
                <a:spcPts val="0"/>
              </a:spcAft>
            </a:pPr>
            <a:r>
              <a:rPr lang="en-GB" sz="1600" b="1" dirty="0">
                <a:solidFill>
                  <a:schemeClr val="tx1"/>
                </a:solidFill>
                <a:effectLst/>
                <a:latin typeface="Tahoma" panose="020B0604030504040204" pitchFamily="34" charset="0"/>
                <a:ea typeface="Times New Roman" panose="02020603050405020304" pitchFamily="18" charset="0"/>
                <a:cs typeface="Times New Roman" panose="02020603050405020304" pitchFamily="18" charset="0"/>
              </a:rPr>
              <a:t>2.1.1	These schedules are required for eligibility purposes:</a:t>
            </a:r>
            <a:endParaRPr lang="en-US" sz="1200" b="1" dirty="0">
              <a:solidFill>
                <a:schemeClr val="tx1"/>
              </a:solidFill>
              <a:latin typeface="Arial" panose="020B0604020202020204" pitchFamily="34" charset="0"/>
              <a:ea typeface="Times New Roman" panose="02020603050405020304" pitchFamily="18" charset="0"/>
              <a:cs typeface="Times New Roman" panose="02020603050405020304" pitchFamily="18" charset="0"/>
            </a:endParaRPr>
          </a:p>
          <a:p>
            <a:pPr marL="0" marR="0" algn="just">
              <a:lnSpc>
                <a:spcPct val="150000"/>
              </a:lnSpc>
              <a:spcBef>
                <a:spcPts val="600"/>
              </a:spcBef>
              <a:spcAft>
                <a:spcPts val="0"/>
              </a:spcAft>
            </a:pPr>
            <a:r>
              <a:rPr lang="en-ZA" sz="1600" dirty="0">
                <a:solidFill>
                  <a:schemeClr val="tx1"/>
                </a:solidFill>
                <a:effectLst/>
                <a:latin typeface="Tahoma" panose="020B0604030504040204" pitchFamily="34" charset="0"/>
                <a:ea typeface="Times New Roman" panose="02020603050405020304" pitchFamily="18" charset="0"/>
                <a:cs typeface="Times New Roman" panose="02020603050405020304" pitchFamily="18" charset="0"/>
              </a:rPr>
              <a:t>T2.2-01 </a:t>
            </a:r>
            <a:r>
              <a:rPr lang="en-GB" sz="1600" b="1" dirty="0">
                <a:solidFill>
                  <a:schemeClr val="tx1"/>
                </a:solidFill>
                <a:effectLst/>
                <a:latin typeface="Tahoma" panose="020B0604030504040204" pitchFamily="34" charset="0"/>
                <a:ea typeface="Times New Roman" panose="02020603050405020304" pitchFamily="18" charset="0"/>
                <a:cs typeface="Times New Roman" panose="02020603050405020304" pitchFamily="18" charset="0"/>
              </a:rPr>
              <a:t>Stage One as per </a:t>
            </a:r>
            <a:r>
              <a:rPr lang="en-GB" sz="1600" b="1" dirty="0">
                <a:solidFill>
                  <a:schemeClr val="tx1"/>
                </a:solidFill>
                <a:latin typeface="Tahoma" panose="020B0604030504040204" pitchFamily="34" charset="0"/>
                <a:ea typeface="Times New Roman" panose="02020603050405020304" pitchFamily="18" charset="0"/>
                <a:cs typeface="Times New Roman" panose="02020603050405020304" pitchFamily="18" charset="0"/>
              </a:rPr>
              <a:t>Compulsory attendance of clarification meeting</a:t>
            </a:r>
            <a:r>
              <a:rPr lang="en-GB" sz="1600" b="1" dirty="0">
                <a:solidFill>
                  <a:schemeClr val="tx1"/>
                </a:solidFill>
                <a:effectLst/>
                <a:latin typeface="Tahoma" panose="020B0604030504040204" pitchFamily="34" charset="0"/>
                <a:ea typeface="Times New Roman" panose="02020603050405020304" pitchFamily="18" charset="0"/>
                <a:cs typeface="Times New Roman" panose="02020603050405020304" pitchFamily="18" charset="0"/>
              </a:rPr>
              <a:t>:</a:t>
            </a:r>
            <a:r>
              <a:rPr lang="en-GB" sz="1600" dirty="0">
                <a:solidFill>
                  <a:schemeClr val="tx1"/>
                </a:solidFill>
                <a:effectLst/>
                <a:latin typeface="Tahoma" panose="020B0604030504040204" pitchFamily="34" charset="0"/>
                <a:ea typeface="Times New Roman" panose="02020603050405020304" pitchFamily="18" charset="0"/>
                <a:cs typeface="Times New Roman" panose="02020603050405020304" pitchFamily="18" charset="0"/>
              </a:rPr>
              <a:t> Eligibility Criteria Schedule - Certificate of attendance at `Compulsory Tender </a:t>
            </a:r>
            <a:r>
              <a:rPr lang="en-ZA" sz="1600" dirty="0">
                <a:solidFill>
                  <a:schemeClr val="tx1"/>
                </a:solidFill>
                <a:effectLst/>
                <a:latin typeface="Tahoma" panose="020B0604030504040204" pitchFamily="34" charset="0"/>
                <a:ea typeface="Times New Roman" panose="02020603050405020304" pitchFamily="18" charset="0"/>
                <a:cs typeface="Times New Roman" panose="02020603050405020304" pitchFamily="18" charset="0"/>
              </a:rPr>
              <a:t>Clarification Meeting</a:t>
            </a:r>
            <a:endParaRPr lang="en-US" sz="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algn="just">
              <a:lnSpc>
                <a:spcPct val="150000"/>
              </a:lnSpc>
              <a:spcBef>
                <a:spcPts val="600"/>
              </a:spcBef>
              <a:spcAft>
                <a:spcPts val="0"/>
              </a:spcAft>
            </a:pPr>
            <a:r>
              <a:rPr lang="en-GB" sz="1600" dirty="0">
                <a:solidFill>
                  <a:schemeClr val="tx1"/>
                </a:solidFill>
                <a:latin typeface="Tahoma" panose="020B0604030504040204" pitchFamily="34" charset="0"/>
                <a:ea typeface="Times New Roman" panose="02020603050405020304" pitchFamily="18" charset="0"/>
                <a:cs typeface="Times New Roman" panose="02020603050405020304" pitchFamily="18" charset="0"/>
              </a:rPr>
              <a:t>T2.2-02 </a:t>
            </a:r>
            <a:r>
              <a:rPr lang="en-GB" sz="1600" b="1" dirty="0">
                <a:solidFill>
                  <a:schemeClr val="tx1"/>
                </a:solidFill>
                <a:effectLst/>
                <a:latin typeface="Tahoma" panose="020B0604030504040204" pitchFamily="34" charset="0"/>
                <a:ea typeface="Times New Roman" panose="02020603050405020304" pitchFamily="18" charset="0"/>
                <a:cs typeface="Times New Roman" panose="02020603050405020304" pitchFamily="18" charset="0"/>
              </a:rPr>
              <a:t>Stage Two as </a:t>
            </a:r>
            <a:r>
              <a:rPr lang="en-GB" sz="1600" b="1" dirty="0">
                <a:solidFill>
                  <a:schemeClr val="tx1"/>
                </a:solidFill>
                <a:latin typeface="Tahoma" panose="020B0604030504040204" pitchFamily="34" charset="0"/>
                <a:ea typeface="Times New Roman" panose="02020603050405020304" pitchFamily="18" charset="0"/>
                <a:cs typeface="Times New Roman" panose="02020603050405020304" pitchFamily="18" charset="0"/>
              </a:rPr>
              <a:t>per Construction Industry Development Board (CIDB): </a:t>
            </a:r>
            <a:r>
              <a:rPr lang="en-GB" sz="1600" dirty="0">
                <a:solidFill>
                  <a:schemeClr val="tx1"/>
                </a:solidFill>
                <a:latin typeface="Tahoma" panose="020B0604030504040204" pitchFamily="34" charset="0"/>
                <a:ea typeface="Times New Roman" panose="02020603050405020304" pitchFamily="18" charset="0"/>
                <a:cs typeface="Times New Roman" panose="02020603050405020304" pitchFamily="18" charset="0"/>
              </a:rPr>
              <a:t>Eligibility Criteria Schedule – CIDB Registration or Application</a:t>
            </a:r>
            <a:r>
              <a:rPr lang="en-GB" sz="1600" b="1" dirty="0">
                <a:solidFill>
                  <a:schemeClr val="tx1"/>
                </a:solidFill>
                <a:latin typeface="Tahoma" panose="020B0604030504040204" pitchFamily="34" charset="0"/>
                <a:ea typeface="Times New Roman" panose="02020603050405020304" pitchFamily="18" charset="0"/>
                <a:cs typeface="Times New Roman" panose="02020603050405020304" pitchFamily="18" charset="0"/>
              </a:rPr>
              <a:t> (8CE or 8SQ or Higher)</a:t>
            </a:r>
            <a:endParaRPr lang="en-US" sz="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pPr marL="0" marR="0" algn="just">
              <a:lnSpc>
                <a:spcPct val="150000"/>
              </a:lnSpc>
              <a:spcBef>
                <a:spcPts val="600"/>
              </a:spcBef>
              <a:spcAft>
                <a:spcPts val="0"/>
              </a:spcAft>
            </a:pPr>
            <a:r>
              <a:rPr lang="en-GB" sz="1600" b="1" dirty="0">
                <a:solidFill>
                  <a:schemeClr val="tx1"/>
                </a:solidFill>
                <a:effectLst/>
                <a:latin typeface="Tahoma" panose="020B0604030504040204" pitchFamily="34" charset="0"/>
                <a:ea typeface="Times New Roman" panose="02020603050405020304" pitchFamily="18" charset="0"/>
                <a:cs typeface="Times New Roman" panose="02020603050405020304" pitchFamily="18" charset="0"/>
              </a:rPr>
              <a:t> 2.1.2	Stage Three :  </a:t>
            </a:r>
            <a:r>
              <a:rPr lang="en-ZA" sz="1600" b="1" dirty="0">
                <a:solidFill>
                  <a:schemeClr val="tx1"/>
                </a:solidFill>
                <a:effectLst/>
                <a:latin typeface="Tahoma" panose="020B0604030504040204" pitchFamily="34" charset="0"/>
                <a:ea typeface="Times New Roman" panose="02020603050405020304" pitchFamily="18" charset="0"/>
                <a:cs typeface="Times New Roman" panose="02020603050405020304" pitchFamily="18" charset="0"/>
              </a:rPr>
              <a:t>These schedules will be utilised for evaluation purposes:</a:t>
            </a:r>
            <a:endParaRPr lang="en-US" sz="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pPr marL="247650" marR="0" algn="just">
              <a:lnSpc>
                <a:spcPct val="150000"/>
              </a:lnSpc>
              <a:spcBef>
                <a:spcPts val="600"/>
              </a:spcBef>
              <a:spcAft>
                <a:spcPts val="0"/>
              </a:spcAft>
            </a:pPr>
            <a:r>
              <a:rPr lang="en-GB" sz="1600" dirty="0">
                <a:solidFill>
                  <a:schemeClr val="tx1"/>
                </a:solidFill>
                <a:effectLst/>
                <a:latin typeface="Tahoma" panose="020B0604030504040204" pitchFamily="34" charset="0"/>
                <a:ea typeface="Times New Roman" panose="02020603050405020304" pitchFamily="18" charset="0"/>
                <a:cs typeface="Times New Roman" panose="02020603050405020304" pitchFamily="18" charset="0"/>
              </a:rPr>
              <a:t>T2.2-03:	</a:t>
            </a:r>
            <a:r>
              <a:rPr lang="en-GB" sz="1600" b="1" dirty="0">
                <a:solidFill>
                  <a:schemeClr val="tx1"/>
                </a:solidFill>
                <a:effectLst/>
                <a:latin typeface="Tahoma" panose="020B0604030504040204" pitchFamily="34" charset="0"/>
                <a:ea typeface="Times New Roman" panose="02020603050405020304" pitchFamily="18" charset="0"/>
                <a:cs typeface="Times New Roman" panose="02020603050405020304" pitchFamily="18" charset="0"/>
              </a:rPr>
              <a:t>Evaluation Schedule:</a:t>
            </a:r>
            <a:r>
              <a:rPr lang="en-GB" sz="1600" dirty="0">
                <a:solidFill>
                  <a:schemeClr val="tx1"/>
                </a:solidFill>
                <a:effectLst/>
                <a:latin typeface="Tahoma" panose="020B0604030504040204" pitchFamily="34" charset="0"/>
                <a:ea typeface="Times New Roman" panose="02020603050405020304" pitchFamily="18" charset="0"/>
                <a:cs typeface="Times New Roman" panose="02020603050405020304" pitchFamily="18" charset="0"/>
              </a:rPr>
              <a:t> </a:t>
            </a:r>
            <a:r>
              <a:rPr lang="en-US" sz="1600" dirty="0">
                <a:solidFill>
                  <a:schemeClr val="tx1"/>
                </a:solidFill>
                <a:effectLst/>
                <a:latin typeface="Tahoma" panose="020B0604030504040204" pitchFamily="34" charset="0"/>
                <a:ea typeface="Times New Roman" panose="02020603050405020304" pitchFamily="18" charset="0"/>
                <a:cs typeface="Times New Roman" panose="02020603050405020304" pitchFamily="18" charset="0"/>
              </a:rPr>
              <a:t>Project Organogram, Curriculum </a:t>
            </a:r>
            <a:r>
              <a:rPr lang="en-US" sz="1600" dirty="0" err="1">
                <a:solidFill>
                  <a:schemeClr val="tx1"/>
                </a:solidFill>
                <a:effectLst/>
                <a:latin typeface="Tahoma" panose="020B0604030504040204" pitchFamily="34" charset="0"/>
                <a:ea typeface="Times New Roman" panose="02020603050405020304" pitchFamily="18" charset="0"/>
                <a:cs typeface="Times New Roman" panose="02020603050405020304" pitchFamily="18" charset="0"/>
              </a:rPr>
              <a:t>Vitaes</a:t>
            </a:r>
            <a:r>
              <a:rPr lang="en-US" sz="1600" dirty="0">
                <a:solidFill>
                  <a:schemeClr val="tx1"/>
                </a:solidFill>
                <a:effectLst/>
                <a:latin typeface="Tahoma" panose="020B0604030504040204" pitchFamily="34" charset="0"/>
                <a:ea typeface="Times New Roman" panose="02020603050405020304" pitchFamily="18" charset="0"/>
                <a:cs typeface="Times New Roman" panose="02020603050405020304" pitchFamily="18" charset="0"/>
              </a:rPr>
              <a:t> of Key People,</a:t>
            </a:r>
          </a:p>
          <a:p>
            <a:pPr marL="247650" marR="0" algn="just">
              <a:lnSpc>
                <a:spcPct val="150000"/>
              </a:lnSpc>
              <a:spcBef>
                <a:spcPts val="600"/>
              </a:spcBef>
              <a:spcAft>
                <a:spcPts val="0"/>
              </a:spcAft>
            </a:pPr>
            <a:r>
              <a:rPr lang="en-US" sz="1600" dirty="0">
                <a:solidFill>
                  <a:schemeClr val="tx1"/>
                </a:solidFill>
                <a:effectLst/>
                <a:latin typeface="Tahoma" panose="020B0604030504040204" pitchFamily="34" charset="0"/>
                <a:ea typeface="Times New Roman" panose="02020603050405020304" pitchFamily="18" charset="0"/>
                <a:cs typeface="Times New Roman" panose="02020603050405020304" pitchFamily="18" charset="0"/>
              </a:rPr>
              <a:t>		Qualifications and Employment Letters/Contract</a:t>
            </a:r>
            <a:endParaRPr lang="en-US" sz="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pPr marL="247650" marR="0" algn="just">
              <a:lnSpc>
                <a:spcPct val="150000"/>
              </a:lnSpc>
              <a:spcBef>
                <a:spcPts val="600"/>
              </a:spcBef>
              <a:spcAft>
                <a:spcPts val="0"/>
              </a:spcAft>
            </a:pPr>
            <a:r>
              <a:rPr lang="en-GB" sz="1600" dirty="0">
                <a:solidFill>
                  <a:schemeClr val="tx1"/>
                </a:solidFill>
                <a:effectLst/>
                <a:latin typeface="Tahoma" panose="020B0604030504040204" pitchFamily="34" charset="0"/>
                <a:ea typeface="Times New Roman" panose="02020603050405020304" pitchFamily="18" charset="0"/>
                <a:cs typeface="Times New Roman" panose="02020603050405020304" pitchFamily="18" charset="0"/>
              </a:rPr>
              <a:t>T2.2-04:	</a:t>
            </a:r>
            <a:r>
              <a:rPr lang="en-GB" sz="1600" b="1" dirty="0">
                <a:solidFill>
                  <a:schemeClr val="tx1"/>
                </a:solidFill>
                <a:effectLst/>
                <a:latin typeface="Tahoma" panose="020B0604030504040204" pitchFamily="34" charset="0"/>
                <a:ea typeface="Times New Roman" panose="02020603050405020304" pitchFamily="18" charset="0"/>
                <a:cs typeface="Times New Roman" panose="02020603050405020304" pitchFamily="18" charset="0"/>
              </a:rPr>
              <a:t>Evaluation Schedule:</a:t>
            </a:r>
            <a:r>
              <a:rPr lang="en-GB" sz="1600" dirty="0">
                <a:solidFill>
                  <a:schemeClr val="tx1"/>
                </a:solidFill>
                <a:effectLst/>
                <a:latin typeface="Tahoma" panose="020B0604030504040204" pitchFamily="34" charset="0"/>
                <a:ea typeface="Times New Roman" panose="02020603050405020304" pitchFamily="18" charset="0"/>
                <a:cs typeface="Times New Roman" panose="02020603050405020304" pitchFamily="18" charset="0"/>
              </a:rPr>
              <a:t> Tenderer’s Previous Experience</a:t>
            </a:r>
            <a:endParaRPr lang="en-US" sz="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pPr marL="248285" marR="0" algn="just">
              <a:lnSpc>
                <a:spcPct val="150000"/>
              </a:lnSpc>
              <a:spcBef>
                <a:spcPts val="600"/>
              </a:spcBef>
              <a:spcAft>
                <a:spcPts val="0"/>
              </a:spcAft>
            </a:pPr>
            <a:r>
              <a:rPr lang="en-GB" sz="1600" dirty="0">
                <a:solidFill>
                  <a:schemeClr val="tx1"/>
                </a:solidFill>
                <a:effectLst/>
                <a:latin typeface="Tahoma" panose="020B0604030504040204" pitchFamily="34" charset="0"/>
                <a:ea typeface="Times New Roman" panose="02020603050405020304" pitchFamily="18" charset="0"/>
                <a:cs typeface="Times New Roman" panose="02020603050405020304" pitchFamily="18" charset="0"/>
              </a:rPr>
              <a:t>T2.2-05:	</a:t>
            </a:r>
            <a:r>
              <a:rPr lang="en-GB" sz="1600" b="1" dirty="0">
                <a:solidFill>
                  <a:schemeClr val="tx1"/>
                </a:solidFill>
                <a:effectLst/>
                <a:latin typeface="Tahoma" panose="020B0604030504040204" pitchFamily="34" charset="0"/>
                <a:ea typeface="Times New Roman" panose="02020603050405020304" pitchFamily="18" charset="0"/>
                <a:cs typeface="Times New Roman" panose="02020603050405020304" pitchFamily="18" charset="0"/>
              </a:rPr>
              <a:t>Evaluation Schedule:</a:t>
            </a:r>
            <a:r>
              <a:rPr lang="en-GB" sz="1600" dirty="0">
                <a:solidFill>
                  <a:schemeClr val="tx1"/>
                </a:solidFill>
                <a:effectLst/>
                <a:latin typeface="Tahoma" panose="020B0604030504040204" pitchFamily="34" charset="0"/>
                <a:ea typeface="Times New Roman" panose="02020603050405020304" pitchFamily="18" charset="0"/>
                <a:cs typeface="Times New Roman" panose="02020603050405020304" pitchFamily="18" charset="0"/>
              </a:rPr>
              <a:t> </a:t>
            </a:r>
            <a:r>
              <a:rPr lang="en-ZA" sz="1600" dirty="0">
                <a:solidFill>
                  <a:schemeClr val="tx1"/>
                </a:solidFill>
                <a:effectLst/>
                <a:latin typeface="Tahoma" panose="020B0604030504040204" pitchFamily="34" charset="0"/>
                <a:ea typeface="Times New Roman" panose="02020603050405020304" pitchFamily="18" charset="0"/>
                <a:cs typeface="Times New Roman" panose="02020603050405020304" pitchFamily="18" charset="0"/>
              </a:rPr>
              <a:t>Programme</a:t>
            </a:r>
            <a:endParaRPr lang="en-US" sz="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pPr fontAlgn="b">
              <a:spcBef>
                <a:spcPts val="0"/>
              </a:spcBef>
              <a:spcAft>
                <a:spcPts val="0"/>
              </a:spcAft>
            </a:pPr>
            <a:endParaRPr lang="en-US" sz="1600" b="1" dirty="0">
              <a:solidFill>
                <a:srgbClr val="000000"/>
              </a:solidFill>
              <a:latin typeface="Tahoma" panose="020B0604030504040204" pitchFamily="34" charset="0"/>
            </a:endParaRPr>
          </a:p>
          <a:p>
            <a:pPr fontAlgn="b">
              <a:spcBef>
                <a:spcPts val="0"/>
              </a:spcBef>
              <a:spcAft>
                <a:spcPts val="0"/>
              </a:spcAft>
            </a:pPr>
            <a:endParaRPr lang="en-US" sz="1600" b="1" dirty="0">
              <a:solidFill>
                <a:srgbClr val="000000"/>
              </a:solidFill>
              <a:latin typeface="Tahoma" panose="020B0604030504040204" pitchFamily="34" charset="0"/>
            </a:endParaRPr>
          </a:p>
          <a:p>
            <a:pPr fontAlgn="b">
              <a:spcBef>
                <a:spcPts val="0"/>
              </a:spcBef>
              <a:spcAft>
                <a:spcPts val="0"/>
              </a:spcAft>
            </a:pPr>
            <a:endParaRPr lang="en-US" sz="1600" b="1" dirty="0">
              <a:solidFill>
                <a:srgbClr val="000000"/>
              </a:solidFill>
              <a:latin typeface="Tahoma" panose="020B0604030504040204" pitchFamily="34" charset="0"/>
            </a:endParaRPr>
          </a:p>
          <a:p>
            <a:pPr>
              <a:buClr>
                <a:schemeClr val="tx1"/>
              </a:buClr>
            </a:pPr>
            <a:endParaRPr lang="en-ZA" dirty="0"/>
          </a:p>
        </p:txBody>
      </p:sp>
    </p:spTree>
    <p:extLst>
      <p:ext uri="{BB962C8B-B14F-4D97-AF65-F5344CB8AC3E}">
        <p14:creationId xmlns:p14="http://schemas.microsoft.com/office/powerpoint/2010/main" val="17299535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49B064-280C-BB0F-18C9-D88BAB71F02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9695ABB-6F3F-3A5C-9AF4-0E338B1E263B}"/>
              </a:ext>
            </a:extLst>
          </p:cNvPr>
          <p:cNvSpPr>
            <a:spLocks noGrp="1"/>
          </p:cNvSpPr>
          <p:nvPr>
            <p:ph type="title"/>
          </p:nvPr>
        </p:nvSpPr>
        <p:spPr>
          <a:xfrm>
            <a:off x="233325" y="167664"/>
            <a:ext cx="10457775" cy="720105"/>
          </a:xfrm>
        </p:spPr>
        <p:txBody>
          <a:bodyPr/>
          <a:lstStyle/>
          <a:p>
            <a:r>
              <a:rPr lang="en-ZA" sz="2000" b="1" cap="all" dirty="0">
                <a:solidFill>
                  <a:schemeClr val="tx1">
                    <a:lumMod val="50000"/>
                    <a:lumOff val="50000"/>
                  </a:schemeClr>
                </a:solidFill>
                <a:latin typeface="+mn-lt"/>
              </a:rPr>
              <a:t>Returnable documents</a:t>
            </a:r>
          </a:p>
        </p:txBody>
      </p:sp>
      <p:sp>
        <p:nvSpPr>
          <p:cNvPr id="3" name="Content Placeholder 2">
            <a:extLst>
              <a:ext uri="{FF2B5EF4-FFF2-40B4-BE49-F238E27FC236}">
                <a16:creationId xmlns:a16="http://schemas.microsoft.com/office/drawing/2014/main" id="{2C93049F-4443-170B-A35C-989EF4E468EC}"/>
              </a:ext>
            </a:extLst>
          </p:cNvPr>
          <p:cNvSpPr>
            <a:spLocks noGrp="1"/>
          </p:cNvSpPr>
          <p:nvPr>
            <p:ph idx="1"/>
          </p:nvPr>
        </p:nvSpPr>
        <p:spPr>
          <a:xfrm>
            <a:off x="357311" y="1138489"/>
            <a:ext cx="11656912" cy="5299633"/>
          </a:xfrm>
        </p:spPr>
        <p:txBody>
          <a:bodyPr/>
          <a:lstStyle/>
          <a:p>
            <a:pPr marL="247650" marR="0" algn="just">
              <a:lnSpc>
                <a:spcPct val="150000"/>
              </a:lnSpc>
              <a:spcBef>
                <a:spcPts val="600"/>
              </a:spcBef>
              <a:spcAft>
                <a:spcPts val="0"/>
              </a:spcAft>
            </a:pPr>
            <a:r>
              <a:rPr lang="en-GB" sz="1600" dirty="0">
                <a:solidFill>
                  <a:schemeClr val="tx1"/>
                </a:solidFill>
                <a:effectLst/>
                <a:latin typeface="Tahoma" panose="020B0604030504040204" pitchFamily="34" charset="0"/>
                <a:ea typeface="Times New Roman" panose="02020603050405020304" pitchFamily="18" charset="0"/>
                <a:cs typeface="Times New Roman" panose="02020603050405020304" pitchFamily="18" charset="0"/>
              </a:rPr>
              <a:t>T2.2-06:	</a:t>
            </a:r>
            <a:r>
              <a:rPr lang="en-GB" sz="1600" b="1" dirty="0">
                <a:solidFill>
                  <a:schemeClr val="tx1"/>
                </a:solidFill>
                <a:effectLst/>
                <a:latin typeface="Tahoma" panose="020B0604030504040204" pitchFamily="34" charset="0"/>
                <a:ea typeface="Times New Roman" panose="02020603050405020304" pitchFamily="18" charset="0"/>
                <a:cs typeface="Times New Roman" panose="02020603050405020304" pitchFamily="18" charset="0"/>
              </a:rPr>
              <a:t>Evaluation Schedule:</a:t>
            </a:r>
            <a:r>
              <a:rPr lang="en-GB" sz="1600" dirty="0">
                <a:solidFill>
                  <a:schemeClr val="tx1"/>
                </a:solidFill>
                <a:effectLst/>
                <a:latin typeface="Tahoma" panose="020B0604030504040204" pitchFamily="34" charset="0"/>
                <a:ea typeface="Times New Roman" panose="02020603050405020304" pitchFamily="18" charset="0"/>
                <a:cs typeface="Times New Roman" panose="02020603050405020304" pitchFamily="18" charset="0"/>
              </a:rPr>
              <a:t> Health and Safety Requirements</a:t>
            </a:r>
            <a:endParaRPr lang="en-US" sz="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pPr marL="247650" marR="0" algn="just">
              <a:lnSpc>
                <a:spcPct val="150000"/>
              </a:lnSpc>
              <a:spcBef>
                <a:spcPts val="600"/>
              </a:spcBef>
              <a:spcAft>
                <a:spcPts val="0"/>
              </a:spcAft>
            </a:pPr>
            <a:r>
              <a:rPr lang="en-GB" sz="1600" dirty="0">
                <a:solidFill>
                  <a:schemeClr val="tx1"/>
                </a:solidFill>
                <a:effectLst/>
                <a:latin typeface="Tahoma" panose="020B0604030504040204" pitchFamily="34" charset="0"/>
                <a:ea typeface="Times New Roman" panose="02020603050405020304" pitchFamily="18" charset="0"/>
                <a:cs typeface="Times New Roman" panose="02020603050405020304" pitchFamily="18" charset="0"/>
              </a:rPr>
              <a:t>T2.2-06A:	</a:t>
            </a:r>
            <a:r>
              <a:rPr lang="en-GB" sz="1600" b="1" dirty="0">
                <a:solidFill>
                  <a:schemeClr val="tx1"/>
                </a:solidFill>
                <a:effectLst/>
                <a:latin typeface="Tahoma" panose="020B0604030504040204" pitchFamily="34" charset="0"/>
                <a:ea typeface="Times New Roman" panose="02020603050405020304" pitchFamily="18" charset="0"/>
                <a:cs typeface="Times New Roman" panose="02020603050405020304" pitchFamily="18" charset="0"/>
              </a:rPr>
              <a:t>Evaluation Schedule:</a:t>
            </a:r>
            <a:r>
              <a:rPr lang="en-GB" sz="1600" dirty="0">
                <a:solidFill>
                  <a:schemeClr val="tx1"/>
                </a:solidFill>
                <a:effectLst/>
                <a:latin typeface="Tahoma" panose="020B0604030504040204" pitchFamily="34" charset="0"/>
                <a:ea typeface="Times New Roman" panose="02020603050405020304" pitchFamily="18" charset="0"/>
                <a:cs typeface="Times New Roman" panose="02020603050405020304" pitchFamily="18" charset="0"/>
              </a:rPr>
              <a:t> Health and Safety Questionnaire</a:t>
            </a:r>
          </a:p>
          <a:p>
            <a:pPr marL="247650" marR="0" algn="just">
              <a:lnSpc>
                <a:spcPct val="150000"/>
              </a:lnSpc>
              <a:spcBef>
                <a:spcPts val="600"/>
              </a:spcBef>
              <a:spcAft>
                <a:spcPts val="0"/>
              </a:spcAft>
            </a:pPr>
            <a:r>
              <a:rPr lang="en-US" sz="1600" dirty="0">
                <a:solidFill>
                  <a:schemeClr val="tx1"/>
                </a:solidFill>
                <a:effectLst/>
                <a:latin typeface="Tahoma" panose="020B0604030504040204" pitchFamily="34" charset="0"/>
                <a:ea typeface="Times New Roman" panose="02020603050405020304" pitchFamily="18" charset="0"/>
                <a:cs typeface="Times New Roman" panose="02020603050405020304" pitchFamily="18" charset="0"/>
              </a:rPr>
              <a:t>T2.2-06B:	</a:t>
            </a:r>
            <a:r>
              <a:rPr lang="en-US" sz="1600" b="1" dirty="0">
                <a:solidFill>
                  <a:schemeClr val="tx1"/>
                </a:solidFill>
                <a:latin typeface="Tahoma" panose="020B0604030504040204" pitchFamily="34" charset="0"/>
                <a:cs typeface="Times New Roman" panose="02020603050405020304" pitchFamily="18" charset="0"/>
              </a:rPr>
              <a:t>Evaluation Schedule: </a:t>
            </a:r>
            <a:r>
              <a:rPr lang="en-US" sz="1600" dirty="0">
                <a:solidFill>
                  <a:schemeClr val="tx1"/>
                </a:solidFill>
                <a:effectLst/>
                <a:latin typeface="Tahoma" panose="020B0604030504040204" pitchFamily="34" charset="0"/>
                <a:ea typeface="Times New Roman" panose="02020603050405020304" pitchFamily="18" charset="0"/>
                <a:cs typeface="Times New Roman" panose="02020603050405020304" pitchFamily="18" charset="0"/>
              </a:rPr>
              <a:t>Health and Safety Cost Breakdown</a:t>
            </a:r>
            <a:endParaRPr lang="en-GB" sz="1600" dirty="0">
              <a:solidFill>
                <a:schemeClr val="tx1"/>
              </a:solidFill>
              <a:effectLst/>
              <a:latin typeface="Tahoma" panose="020B0604030504040204" pitchFamily="34" charset="0"/>
              <a:ea typeface="Times New Roman" panose="02020603050405020304" pitchFamily="18" charset="0"/>
              <a:cs typeface="Times New Roman" panose="02020603050405020304" pitchFamily="18" charset="0"/>
            </a:endParaRPr>
          </a:p>
          <a:p>
            <a:pPr marL="247650" marR="0" algn="just">
              <a:lnSpc>
                <a:spcPct val="150000"/>
              </a:lnSpc>
              <a:spcBef>
                <a:spcPts val="600"/>
              </a:spcBef>
              <a:spcAft>
                <a:spcPts val="0"/>
              </a:spcAft>
            </a:pPr>
            <a:r>
              <a:rPr lang="en-GB" sz="1600" dirty="0">
                <a:solidFill>
                  <a:schemeClr val="tx1"/>
                </a:solidFill>
                <a:effectLst/>
                <a:latin typeface="Tahoma" panose="020B0604030504040204" pitchFamily="34" charset="0"/>
                <a:ea typeface="Times New Roman" panose="02020603050405020304" pitchFamily="18" charset="0"/>
                <a:cs typeface="Times New Roman" panose="02020603050405020304" pitchFamily="18" charset="0"/>
              </a:rPr>
              <a:t>T2.2-07:	</a:t>
            </a:r>
            <a:r>
              <a:rPr lang="en-GB" sz="1600" b="1" dirty="0">
                <a:solidFill>
                  <a:schemeClr val="tx1"/>
                </a:solidFill>
                <a:effectLst/>
                <a:latin typeface="Tahoma" panose="020B0604030504040204" pitchFamily="34" charset="0"/>
                <a:ea typeface="Times New Roman" panose="02020603050405020304" pitchFamily="18" charset="0"/>
                <a:cs typeface="Times New Roman" panose="02020603050405020304" pitchFamily="18" charset="0"/>
              </a:rPr>
              <a:t>Evaluation Schedule:</a:t>
            </a:r>
            <a:r>
              <a:rPr lang="en-GB" sz="1600" dirty="0">
                <a:solidFill>
                  <a:schemeClr val="tx1"/>
                </a:solidFill>
                <a:effectLst/>
                <a:latin typeface="Tahoma" panose="020B0604030504040204" pitchFamily="34" charset="0"/>
                <a:ea typeface="Times New Roman" panose="02020603050405020304" pitchFamily="18" charset="0"/>
                <a:cs typeface="Times New Roman" panose="02020603050405020304" pitchFamily="18" charset="0"/>
              </a:rPr>
              <a:t> </a:t>
            </a:r>
            <a:r>
              <a:rPr lang="en-ZA" sz="1600" dirty="0">
                <a:solidFill>
                  <a:schemeClr val="tx1"/>
                </a:solidFill>
                <a:effectLst/>
                <a:latin typeface="Tahoma" panose="020B0604030504040204" pitchFamily="34" charset="0"/>
                <a:ea typeface="Times New Roman" panose="02020603050405020304" pitchFamily="18" charset="0"/>
                <a:cs typeface="Times New Roman" panose="02020603050405020304" pitchFamily="18" charset="0"/>
              </a:rPr>
              <a:t>Method Statement</a:t>
            </a:r>
            <a:endParaRPr lang="en-US" sz="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pPr marL="248285" marR="0" algn="just">
              <a:lnSpc>
                <a:spcPct val="150000"/>
              </a:lnSpc>
              <a:spcBef>
                <a:spcPts val="600"/>
              </a:spcBef>
              <a:spcAft>
                <a:spcPts val="0"/>
              </a:spcAft>
            </a:pPr>
            <a:r>
              <a:rPr lang="en-GB" sz="1600" dirty="0">
                <a:solidFill>
                  <a:schemeClr val="tx1"/>
                </a:solidFill>
                <a:effectLst/>
                <a:latin typeface="Tahoma" panose="020B0604030504040204" pitchFamily="34" charset="0"/>
                <a:ea typeface="Times New Roman" panose="02020603050405020304" pitchFamily="18" charset="0"/>
                <a:cs typeface="Times New Roman" panose="02020603050405020304" pitchFamily="18" charset="0"/>
              </a:rPr>
              <a:t>T2.2-08: 	</a:t>
            </a:r>
            <a:r>
              <a:rPr lang="en-GB" sz="1600" b="1" dirty="0">
                <a:solidFill>
                  <a:schemeClr val="tx1"/>
                </a:solidFill>
                <a:effectLst/>
                <a:latin typeface="Tahoma" panose="020B0604030504040204" pitchFamily="34" charset="0"/>
                <a:ea typeface="Times New Roman" panose="02020603050405020304" pitchFamily="18" charset="0"/>
                <a:cs typeface="Times New Roman" panose="02020603050405020304" pitchFamily="18" charset="0"/>
              </a:rPr>
              <a:t>Evaluation Schedule:</a:t>
            </a:r>
            <a:r>
              <a:rPr lang="en-GB" sz="1600" dirty="0">
                <a:solidFill>
                  <a:schemeClr val="tx1"/>
                </a:solidFill>
                <a:effectLst/>
                <a:latin typeface="Tahoma" panose="020B0604030504040204" pitchFamily="34" charset="0"/>
                <a:ea typeface="Times New Roman" panose="02020603050405020304" pitchFamily="18" charset="0"/>
                <a:cs typeface="Times New Roman" panose="02020603050405020304" pitchFamily="18" charset="0"/>
              </a:rPr>
              <a:t> Quality Expectations</a:t>
            </a:r>
          </a:p>
          <a:p>
            <a:pPr marL="248285" marR="0" algn="just">
              <a:lnSpc>
                <a:spcPct val="150000"/>
              </a:lnSpc>
              <a:spcBef>
                <a:spcPts val="600"/>
              </a:spcBef>
              <a:spcAft>
                <a:spcPts val="0"/>
              </a:spcAft>
            </a:pPr>
            <a:r>
              <a:rPr lang="fr-FR" sz="1600" dirty="0">
                <a:solidFill>
                  <a:schemeClr val="tx1"/>
                </a:solidFill>
                <a:effectLst/>
                <a:latin typeface="Tahoma" panose="020B0604030504040204" pitchFamily="34" charset="0"/>
                <a:ea typeface="Times New Roman" panose="02020603050405020304" pitchFamily="18" charset="0"/>
                <a:cs typeface="Times New Roman" panose="02020603050405020304" pitchFamily="18" charset="0"/>
              </a:rPr>
              <a:t>T2.2-</a:t>
            </a:r>
            <a:r>
              <a:rPr lang="en-GB" sz="1600" dirty="0">
                <a:solidFill>
                  <a:schemeClr val="tx1"/>
                </a:solidFill>
                <a:effectLst/>
                <a:latin typeface="Tahoma" panose="020B0604030504040204" pitchFamily="34" charset="0"/>
                <a:ea typeface="Times New Roman" panose="02020603050405020304" pitchFamily="18" charset="0"/>
                <a:cs typeface="Times New Roman" panose="02020603050405020304" pitchFamily="18" charset="0"/>
              </a:rPr>
              <a:t>09:</a:t>
            </a:r>
            <a:r>
              <a:rPr lang="fr-FR" sz="1600" dirty="0">
                <a:solidFill>
                  <a:schemeClr val="tx1"/>
                </a:solidFill>
                <a:effectLst/>
                <a:latin typeface="Tahoma" panose="020B0604030504040204" pitchFamily="34" charset="0"/>
                <a:ea typeface="Times New Roman" panose="02020603050405020304" pitchFamily="18" charset="0"/>
                <a:cs typeface="Times New Roman" panose="02020603050405020304" pitchFamily="18" charset="0"/>
              </a:rPr>
              <a:t>	</a:t>
            </a:r>
            <a:r>
              <a:rPr lang="fr-FR" sz="1600" b="1" dirty="0">
                <a:solidFill>
                  <a:schemeClr val="tx1"/>
                </a:solidFill>
                <a:effectLst/>
                <a:latin typeface="Tahoma" panose="020B0604030504040204" pitchFamily="34" charset="0"/>
                <a:ea typeface="Times New Roman" panose="02020603050405020304" pitchFamily="18" charset="0"/>
                <a:cs typeface="Times New Roman" panose="02020603050405020304" pitchFamily="18" charset="0"/>
              </a:rPr>
              <a:t>Evaluation Schedule:</a:t>
            </a:r>
            <a:r>
              <a:rPr lang="fr-FR" sz="1600" dirty="0">
                <a:solidFill>
                  <a:schemeClr val="tx1"/>
                </a:solidFill>
                <a:effectLst/>
                <a:latin typeface="Tahoma" panose="020B0604030504040204" pitchFamily="34" charset="0"/>
                <a:ea typeface="Times New Roman" panose="02020603050405020304" pitchFamily="18" charset="0"/>
                <a:cs typeface="Times New Roman" panose="02020603050405020304" pitchFamily="18" charset="0"/>
              </a:rPr>
              <a:t> </a:t>
            </a:r>
            <a:r>
              <a:rPr lang="fr-FR" sz="1600" dirty="0">
                <a:solidFill>
                  <a:schemeClr val="tx1"/>
                </a:solidFill>
                <a:latin typeface="Tahoma" panose="020B0604030504040204" pitchFamily="34" charset="0"/>
                <a:ea typeface="Times New Roman" panose="02020603050405020304" pitchFamily="18" charset="0"/>
                <a:cs typeface="Times New Roman" panose="02020603050405020304" pitchFamily="18" charset="0"/>
              </a:rPr>
              <a:t>Environnemental Management </a:t>
            </a:r>
            <a:endParaRPr lang="fr-FR" sz="1600" dirty="0">
              <a:solidFill>
                <a:schemeClr val="tx1"/>
              </a:solidFill>
              <a:effectLst/>
              <a:latin typeface="Tahoma" panose="020B0604030504040204" pitchFamily="34" charset="0"/>
              <a:ea typeface="Times New Roman" panose="02020603050405020304" pitchFamily="18" charset="0"/>
              <a:cs typeface="Times New Roman" panose="02020603050405020304" pitchFamily="18" charset="0"/>
            </a:endParaRPr>
          </a:p>
          <a:p>
            <a:pPr fontAlgn="b">
              <a:spcBef>
                <a:spcPts val="0"/>
              </a:spcBef>
              <a:spcAft>
                <a:spcPts val="0"/>
              </a:spcAft>
            </a:pPr>
            <a:endParaRPr lang="en-US" sz="1600" b="1" dirty="0">
              <a:solidFill>
                <a:srgbClr val="000000"/>
              </a:solidFill>
              <a:latin typeface="Tahoma" panose="020B0604030504040204" pitchFamily="34" charset="0"/>
            </a:endParaRPr>
          </a:p>
          <a:p>
            <a:pPr fontAlgn="b">
              <a:spcBef>
                <a:spcPts val="0"/>
              </a:spcBef>
              <a:spcAft>
                <a:spcPts val="0"/>
              </a:spcAft>
            </a:pPr>
            <a:endParaRPr lang="en-US" sz="1600" b="1" dirty="0">
              <a:solidFill>
                <a:srgbClr val="000000"/>
              </a:solidFill>
              <a:latin typeface="Tahoma" panose="020B0604030504040204" pitchFamily="34" charset="0"/>
            </a:endParaRPr>
          </a:p>
          <a:p>
            <a:pPr fontAlgn="b">
              <a:spcBef>
                <a:spcPts val="0"/>
              </a:spcBef>
              <a:spcAft>
                <a:spcPts val="0"/>
              </a:spcAft>
            </a:pPr>
            <a:endParaRPr lang="en-US" sz="1600" b="1" dirty="0">
              <a:solidFill>
                <a:srgbClr val="000000"/>
              </a:solidFill>
              <a:latin typeface="Tahoma" panose="020B0604030504040204" pitchFamily="34" charset="0"/>
            </a:endParaRPr>
          </a:p>
          <a:p>
            <a:pPr>
              <a:buClr>
                <a:schemeClr val="tx1"/>
              </a:buClr>
            </a:pPr>
            <a:endParaRPr lang="en-ZA" dirty="0"/>
          </a:p>
        </p:txBody>
      </p:sp>
    </p:spTree>
    <p:extLst>
      <p:ext uri="{BB962C8B-B14F-4D97-AF65-F5344CB8AC3E}">
        <p14:creationId xmlns:p14="http://schemas.microsoft.com/office/powerpoint/2010/main" val="38819933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3045&quot;&gt;&lt;version val=&quot;25133&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1&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d/%m/%Y&lt;/m_strFormatTime&gt;&lt;m_yearfmt&gt;&lt;begin val=&quot;0&quot;/&gt;&lt;end val=&quot;0&quot;/&gt;&lt;/m_yearfmt&gt;&lt;/m_precDefaultDate&gt;&lt;m_precDefaultYear&gt;&lt;m_yearfmt&gt;&lt;begin val=&quot;0&quot;/&gt;&lt;end val=&quot;4&quot;/&gt;&lt;/m_yearfmt&gt;&lt;/m_precDefaultYear&gt;&lt;m_precDefaultQuarter&gt;&lt;m_yearfmt&gt;&lt;begin val=&quot;0&quot;/&gt;&lt;end val=&quot;4&quot;/&gt;&lt;/m_yearfmt&gt;&lt;/m_precDefaultQuarter&gt;&lt;m_precDefaultMonth&gt;&lt;m_yearfmt&gt;&lt;begin val=&quot;0&quot;/&gt;&lt;end val=&quot;4&quot;/&gt;&lt;/m_yearfmt&gt;&lt;/m_precDefaultMonth&gt;&lt;m_precDefaultWeek&gt;&lt;m_yearfmt&gt;&lt;begin val=&quot;0&quot;/&gt;&lt;end val=&quot;4&quot;/&gt;&lt;/m_yearfmt&gt;&lt;/m_precDefaultWeek&gt;&lt;m_precDefaultDay&gt;&lt;m_yearfmt&gt;&lt;begin val=&quot;0&quot;/&gt;&lt;end val=&quot;4&quot;/&gt;&lt;/m_yearfmt&gt;&lt;/m_precDefaultDay&gt;&lt;m_mruColor&gt;&lt;m_vecMRU length=&quot;20&quot;&gt;&lt;elem m_fUsage=&quot;6.05191555459434749054E+00&quot;&gt;&lt;m_msothmcolidx val=&quot;0&quot;/&gt;&lt;m_rgb r=&quot;FF&quot; g=&quot;C0&quot; b=&quot;00&quot;/&gt;&lt;m_nBrightness val=&quot;0&quot;/&gt;&lt;/elem&gt;&lt;elem m_fUsage=&quot;1.21662293890995809598E+00&quot;&gt;&lt;m_msothmcolidx val=&quot;0&quot;/&gt;&lt;m_rgb r=&quot;C2&quot; g=&quot;BA&quot; b=&quot;AE&quot;/&gt;&lt;m_nBrightness val=&quot;0&quot;/&gt;&lt;/elem&gt;&lt;elem m_fUsage=&quot;1.08038085164617525535E+00&quot;&gt;&lt;m_msothmcolidx val=&quot;0&quot;/&gt;&lt;m_rgb r=&quot;94&quot; g=&quot;A5&quot; b=&quot;45&quot;/&gt;&lt;m_nBrightness val=&quot;0&quot;/&gt;&lt;/elem&gt;&lt;elem m_fUsage=&quot;5.43278938563671709439E-01&quot;&gt;&lt;m_msothmcolidx val=&quot;0&quot;/&gt;&lt;m_rgb r=&quot;C0&quot; g=&quot;AE&quot; b=&quot;00&quot;/&gt;&lt;m_nBrightness val=&quot;0&quot;/&gt;&lt;/elem&gt;&lt;elem m_fUsage=&quot;4.35012009568202795418E-01&quot;&gt;&lt;m_msothmcolidx val=&quot;0&quot;/&gt;&lt;m_rgb r=&quot;7D&quot; g=&quot;B3&quot; b=&quot;35&quot;/&gt;&lt;m_nBrightness val=&quot;0&quot;/&gt;&lt;/elem&gt;&lt;elem m_fUsage=&quot;2.26592356178961118474E-01&quot;&gt;&lt;m_msothmcolidx val=&quot;0&quot;/&gt;&lt;m_rgb r=&quot;5D&quot; g=&quot;87&quot; b=&quot;A1&quot;/&gt;&lt;m_nBrightness val=&quot;0&quot;/&gt;&lt;/elem&gt;&lt;elem m_fUsage=&quot;1.85302018885184188735E-01&quot;&gt;&lt;m_msothmcolidx val=&quot;0&quot;/&gt;&lt;m_rgb r=&quot;44&quot; g=&quot;80&quot; b=&quot;20&quot;/&gt;&lt;m_nBrightness val=&quot;0&quot;/&gt;&lt;/elem&gt;&lt;elem m_fUsage=&quot;1.61097179477728558172E-01&quot;&gt;&lt;m_msothmcolidx val=&quot;0&quot;/&gt;&lt;m_rgb r=&quot;70&quot; g=&quot;75&quot; b=&quot;2C&quot;/&gt;&lt;m_nBrightness val=&quot;0&quot;/&gt;&lt;/elem&gt;&lt;elem m_fUsage=&quot;9.54894125957861800158E-02&quot;&gt;&lt;m_msothmcolidx val=&quot;0&quot;/&gt;&lt;m_rgb r=&quot;73&quot; g=&quot;AF&quot; b=&quot;B6&quot;/&gt;&lt;m_nBrightness val=&quot;0&quot;/&gt;&lt;/elem&gt;&lt;elem m_fUsage=&quot;2.99076136336472522825E-03&quot;&gt;&lt;m_msothmcolidx val=&quot;0&quot;/&gt;&lt;m_rgb r=&quot;79&quot; g=&quot;91&quot; b=&quot;3C&quot;/&gt;&lt;m_nBrightness val=&quot;0&quot;/&gt;&lt;/elem&gt;&lt;elem m_fUsage=&quot;6.99617338381445944342E-04&quot;&gt;&lt;m_msothmcolidx val=&quot;0&quot;/&gt;&lt;m_rgb r=&quot;86&quot; g=&quot;74&quot; b=&quot;64&quot;/&gt;&lt;m_nBrightness val=&quot;0&quot;/&gt;&lt;/elem&gt;&lt;elem m_fUsage=&quot;5.87038684971557893875E-04&quot;&gt;&lt;m_msothmcolidx val=&quot;0&quot;/&gt;&lt;m_rgb r=&quot;83&quot; g=&quot;9C&quot; b=&quot;41&quot;/&gt;&lt;m_nBrightness val=&quot;0&quot;/&gt;&lt;/elem&gt;&lt;elem m_fUsage=&quot;3.11319252475109495780E-05&quot;&gt;&lt;m_msothmcolidx val=&quot;0&quot;/&gt;&lt;m_rgb r=&quot;EE&quot; g=&quot;31&quot; b=&quot;24&quot;/&gt;&lt;m_nBrightness val=&quot;0&quot;/&gt;&lt;/elem&gt;&lt;elem m_fUsage=&quot;1.50436570187731737922E-07&quot;&gt;&lt;m_msothmcolidx val=&quot;0&quot;/&gt;&lt;m_rgb r=&quot;8D&quot; g=&quot;C6&quot; b=&quot;3F&quot;/&gt;&lt;m_nBrightness val=&quot;0&quot;/&gt;&lt;/elem&gt;&lt;elem m_fUsage=&quot;7.96020350521411495232E-09&quot;&gt;&lt;m_msothmcolidx val=&quot;0&quot;/&gt;&lt;m_rgb r=&quot;8D&quot; g=&quot;95&quot; b=&quot;37&quot;/&gt;&lt;m_nBrightness val=&quot;0&quot;/&gt;&lt;/elem&gt;&lt;elem m_fUsage=&quot;3.80734065991304496440E-09&quot;&gt;&lt;m_msothmcolidx val=&quot;0&quot;/&gt;&lt;m_rgb r=&quot;6B&quot; g=&quot;7E&quot; b=&quot;30&quot;/&gt;&lt;m_nBrightness val=&quot;0&quot;/&gt;&lt;/elem&gt;&lt;elem m_fUsage=&quot;3.08394593452956674377E-09&quot;&gt;&lt;m_msothmcolidx val=&quot;0&quot;/&gt;&lt;m_rgb r=&quot;C0&quot; g=&quot;AE&quot; b=&quot;31&quot;/&gt;&lt;m_nBrightness val=&quot;0&quot;/&gt;&lt;/elem&gt;&lt;elem m_fUsage=&quot;2.49799620696894897973E-09&quot;&gt;&lt;m_msothmcolidx val=&quot;0&quot;/&gt;&lt;m_rgb r=&quot;73&quot; g=&quot;AF&quot; b=&quot;B7&quot;/&gt;&lt;m_nBrightness val=&quot;0&quot;/&gt;&lt;/elem&gt;&lt;elem m_fUsage=&quot;2.24819658627205420584E-09&quot;&gt;&lt;m_msothmcolidx val=&quot;0&quot;/&gt;&lt;m_rgb r=&quot;4A&quot; g=&quot;6A&quot; b=&quot;7E&quot;/&gt;&lt;m_nBrightness val=&quot;0&quot;/&gt;&lt;/elem&gt;&lt;elem m_fUsage=&quot;2.02337692764484874389E-09&quot;&gt;&lt;m_msothmcolidx val=&quot;0&quot;/&gt;&lt;m_rgb r=&quot;5F&quot; g=&quot;95&quot; b=&quot;95&quot;/&gt;&lt;m_nBrightness val=&quot;0&quot;/&gt;&lt;/elem&gt;&lt;/m_vecMRU&gt;&lt;/m_mruColor&gt;&lt;m_eweekdayFirstOfWeek val=&quot;1&quot;/&gt;&lt;m_eweekdayFirstOfWorkweek val=&quot;2&quot;/&gt;&lt;m_eweekdayFirstOfWeekend val=&quot;7&quot;/&gt;&lt;/CPresentation&gt;&lt;/root&gt;"/>
  <p:tag name="THINKCELLUNDODONOTDELETE" val="0"/>
  <p:tag name="ENGAGE" val="{&quot;SavedSwatch&quot;:&quot;-16748873|-8341960|-3468525|-2064878|-9539986|Markido&quot;,&quot;Id&quot;:&quot;5958f86043323840b44bbcac&quot;,&quot;SmartGridHorizontal&quot;:0,&quot;LinkedExcelSources&quot;:{},&quot;LinkedProjectSources&quot;:{},&quot;FlowConfig&quot;:{&quot;Canvas&quot;:{&quot;Slide&quot;:-1,&quot;Width&quot;:0,&quot;Height&quot;:0},&quot;Timeline&quot;:{&quot;Actions&quot;:[]}},&quot;LinkedSlideMergeSources&quot;:{},&quot;LinkedSharePointSlideMergeSources&quot;:{}}"/>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TEMPLATE MASTER">
  <a:themeElements>
    <a:clrScheme name="Transnet1">
      <a:dk1>
        <a:srgbClr val="000000"/>
      </a:dk1>
      <a:lt1>
        <a:sysClr val="window" lastClr="FFFFFF"/>
      </a:lt1>
      <a:dk2>
        <a:srgbClr val="8C944D"/>
      </a:dk2>
      <a:lt2>
        <a:srgbClr val="66594D"/>
      </a:lt2>
      <a:accent1>
        <a:srgbClr val="7D8F29"/>
      </a:accent1>
      <a:accent2>
        <a:srgbClr val="5C788F"/>
      </a:accent2>
      <a:accent3>
        <a:srgbClr val="87ADB0"/>
      </a:accent3>
      <a:accent4>
        <a:srgbClr val="A8960A"/>
      </a:accent4>
      <a:accent5>
        <a:srgbClr val="D42E12"/>
      </a:accent5>
      <a:accent6>
        <a:srgbClr val="7DBA00"/>
      </a:accent6>
      <a:hlink>
        <a:srgbClr val="00B0F0"/>
      </a:hlink>
      <a:folHlink>
        <a:srgbClr val="7030A0"/>
      </a:folHlink>
    </a:clrScheme>
    <a:fontScheme name="Transnet">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lumMod val="40000"/>
            <a:lumOff val="60000"/>
          </a:schemeClr>
        </a:solidFill>
        <a:ln w="12700">
          <a:solidFill>
            <a:schemeClr val="tx1"/>
          </a:solidFill>
        </a:ln>
      </a:spPr>
      <a:bodyPr wrap="square" lIns="36000" tIns="36000" rIns="36000" bIns="36000" rtlCol="0" anchor="ctr"/>
      <a:lstStyle>
        <a:defPPr algn="ctr">
          <a:lnSpc>
            <a:spcPct val="110000"/>
          </a:lnSpc>
          <a:spcBef>
            <a:spcPts val="92"/>
          </a:spcBef>
          <a:spcAft>
            <a:spcPts val="92"/>
          </a:spcAft>
          <a:defRPr sz="923"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5875" cap="rnd">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200" dirty="0" smtClean="0">
            <a:latin typeface="+mn-lt"/>
          </a:defRPr>
        </a:defPPr>
      </a:lstStyle>
    </a:txDef>
  </a:objectDefaults>
  <a:extraClrSchemeLst/>
</a:theme>
</file>

<file path=ppt/theme/theme2.xml><?xml version="1.0" encoding="utf-8"?>
<a:theme xmlns:a="http://schemas.openxmlformats.org/drawingml/2006/main" name="1_TEMPLATE MASTER">
  <a:themeElements>
    <a:clrScheme name="Transnet1">
      <a:dk1>
        <a:srgbClr val="000000"/>
      </a:dk1>
      <a:lt1>
        <a:sysClr val="window" lastClr="FFFFFF"/>
      </a:lt1>
      <a:dk2>
        <a:srgbClr val="8C944D"/>
      </a:dk2>
      <a:lt2>
        <a:srgbClr val="66594D"/>
      </a:lt2>
      <a:accent1>
        <a:srgbClr val="7D8F29"/>
      </a:accent1>
      <a:accent2>
        <a:srgbClr val="5C788F"/>
      </a:accent2>
      <a:accent3>
        <a:srgbClr val="87ADB0"/>
      </a:accent3>
      <a:accent4>
        <a:srgbClr val="A8960A"/>
      </a:accent4>
      <a:accent5>
        <a:srgbClr val="D42E12"/>
      </a:accent5>
      <a:accent6>
        <a:srgbClr val="7DBA00"/>
      </a:accent6>
      <a:hlink>
        <a:srgbClr val="00B0F0"/>
      </a:hlink>
      <a:folHlink>
        <a:srgbClr val="7030A0"/>
      </a:folHlink>
    </a:clrScheme>
    <a:fontScheme name="Transnet">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lumMod val="40000"/>
            <a:lumOff val="60000"/>
          </a:schemeClr>
        </a:solidFill>
        <a:ln w="12700">
          <a:solidFill>
            <a:schemeClr val="tx1"/>
          </a:solidFill>
        </a:ln>
      </a:spPr>
      <a:bodyPr wrap="square" lIns="36000" tIns="36000" rIns="36000" bIns="36000" rtlCol="0" anchor="ctr"/>
      <a:lstStyle>
        <a:defPPr algn="ctr">
          <a:lnSpc>
            <a:spcPct val="110000"/>
          </a:lnSpc>
          <a:spcBef>
            <a:spcPts val="92"/>
          </a:spcBef>
          <a:spcAft>
            <a:spcPts val="92"/>
          </a:spcAft>
          <a:defRPr sz="923"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5875" cap="rnd">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200" dirty="0" smtClean="0">
            <a:latin typeface="+mn-lt"/>
          </a:defRPr>
        </a:defPPr>
      </a:lstStyle>
    </a:txDef>
  </a:objectDefaults>
  <a:extraClrSchemeLst/>
</a:theme>
</file>

<file path=ppt/theme/theme3.xml><?xml version="1.0" encoding="utf-8"?>
<a:theme xmlns:a="http://schemas.openxmlformats.org/drawingml/2006/main" name="2_TEMPLATE MASTER">
  <a:themeElements>
    <a:clrScheme name="Transnet1">
      <a:dk1>
        <a:srgbClr val="000000"/>
      </a:dk1>
      <a:lt1>
        <a:sysClr val="window" lastClr="FFFFFF"/>
      </a:lt1>
      <a:dk2>
        <a:srgbClr val="8C944D"/>
      </a:dk2>
      <a:lt2>
        <a:srgbClr val="66594D"/>
      </a:lt2>
      <a:accent1>
        <a:srgbClr val="7D8F29"/>
      </a:accent1>
      <a:accent2>
        <a:srgbClr val="5C788F"/>
      </a:accent2>
      <a:accent3>
        <a:srgbClr val="87ADB0"/>
      </a:accent3>
      <a:accent4>
        <a:srgbClr val="A8960A"/>
      </a:accent4>
      <a:accent5>
        <a:srgbClr val="D42E12"/>
      </a:accent5>
      <a:accent6>
        <a:srgbClr val="7DBA00"/>
      </a:accent6>
      <a:hlink>
        <a:srgbClr val="00B0F0"/>
      </a:hlink>
      <a:folHlink>
        <a:srgbClr val="7030A0"/>
      </a:folHlink>
    </a:clrScheme>
    <a:fontScheme name="Transnet">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lumMod val="40000"/>
            <a:lumOff val="60000"/>
          </a:schemeClr>
        </a:solidFill>
        <a:ln w="12700">
          <a:solidFill>
            <a:schemeClr val="tx1"/>
          </a:solidFill>
        </a:ln>
      </a:spPr>
      <a:bodyPr wrap="square" lIns="36000" tIns="36000" rIns="36000" bIns="36000" rtlCol="0" anchor="ctr"/>
      <a:lstStyle>
        <a:defPPr algn="ctr">
          <a:lnSpc>
            <a:spcPct val="110000"/>
          </a:lnSpc>
          <a:spcBef>
            <a:spcPts val="92"/>
          </a:spcBef>
          <a:spcAft>
            <a:spcPts val="92"/>
          </a:spcAft>
          <a:defRPr sz="923"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5875" cap="rnd">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200" dirty="0" smtClean="0">
            <a:latin typeface="+mn-lt"/>
          </a:defRPr>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BA26FC0-21EA-4237-AB18-ABA69BE61906}"/>
</file>

<file path=customXml/itemProps2.xml><?xml version="1.0" encoding="utf-8"?>
<ds:datastoreItem xmlns:ds="http://schemas.openxmlformats.org/officeDocument/2006/customXml" ds:itemID="{B9120A77-FC1C-4BB9-A6F7-2ED1D356A28E}"/>
</file>

<file path=customXml/itemProps3.xml><?xml version="1.0" encoding="utf-8"?>
<ds:datastoreItem xmlns:ds="http://schemas.openxmlformats.org/officeDocument/2006/customXml" ds:itemID="{009F1D3F-5ED9-45BC-9D8A-37DC8F133352}"/>
</file>

<file path=docProps/app.xml><?xml version="1.0" encoding="utf-8"?>
<Properties xmlns="http://schemas.openxmlformats.org/officeDocument/2006/extended-properties" xmlns:vt="http://schemas.openxmlformats.org/officeDocument/2006/docPropsVTypes">
  <Template/>
  <TotalTime>8703</TotalTime>
  <Words>1948</Words>
  <Application>Microsoft Office PowerPoint</Application>
  <PresentationFormat>Widescreen</PresentationFormat>
  <Paragraphs>234</Paragraphs>
  <Slides>25</Slides>
  <Notes>7</Notes>
  <HiddenSlides>0</HiddenSlides>
  <MMClips>0</MMClips>
  <ScaleCrop>false</ScaleCrop>
  <HeadingPairs>
    <vt:vector size="8" baseType="variant">
      <vt:variant>
        <vt:lpstr>Fonts Used</vt:lpstr>
      </vt:variant>
      <vt:variant>
        <vt:i4>11</vt:i4>
      </vt:variant>
      <vt:variant>
        <vt:lpstr>Theme</vt:lpstr>
      </vt:variant>
      <vt:variant>
        <vt:i4>3</vt:i4>
      </vt:variant>
      <vt:variant>
        <vt:lpstr>Embedded OLE Servers</vt:lpstr>
      </vt:variant>
      <vt:variant>
        <vt:i4>1</vt:i4>
      </vt:variant>
      <vt:variant>
        <vt:lpstr>Slide Titles</vt:lpstr>
      </vt:variant>
      <vt:variant>
        <vt:i4>25</vt:i4>
      </vt:variant>
    </vt:vector>
  </HeadingPairs>
  <TitlesOfParts>
    <vt:vector size="40" baseType="lpstr">
      <vt:lpstr>Apex New Bold</vt:lpstr>
      <vt:lpstr>Apex New Book</vt:lpstr>
      <vt:lpstr>Apex New Medium</vt:lpstr>
      <vt:lpstr>Apex New Medium Italic</vt:lpstr>
      <vt:lpstr>Arial</vt:lpstr>
      <vt:lpstr>Calibri</vt:lpstr>
      <vt:lpstr>Courier New</vt:lpstr>
      <vt:lpstr>Tahoma</vt:lpstr>
      <vt:lpstr>Tahoma Regular</vt:lpstr>
      <vt:lpstr>Tahoma-Bold</vt:lpstr>
      <vt:lpstr>Wingdings</vt:lpstr>
      <vt:lpstr>TEMPLATE MASTER</vt:lpstr>
      <vt:lpstr>1_TEMPLATE MASTER</vt:lpstr>
      <vt:lpstr>2_TEMPLATE MASTER</vt:lpstr>
      <vt:lpstr>think-cell Slide</vt:lpstr>
      <vt:lpstr>PowerPoint Presentation</vt:lpstr>
      <vt:lpstr>AGENDA ITEM</vt:lpstr>
      <vt:lpstr>MEETING RULES</vt:lpstr>
      <vt:lpstr>MEETING PURPOSE AND OBJECTIVE</vt:lpstr>
      <vt:lpstr>RFP INVITATION TO BID</vt:lpstr>
      <vt:lpstr>EXECUTIVE SUMMARY &amp; PROJECT BACKGROUND</vt:lpstr>
      <vt:lpstr>Tender Data</vt:lpstr>
      <vt:lpstr>Returnable documents</vt:lpstr>
      <vt:lpstr>Returnable documents</vt:lpstr>
      <vt:lpstr>Returnable documents</vt:lpstr>
      <vt:lpstr>PowerPoint Presentation</vt:lpstr>
      <vt:lpstr>STAGE 3: PREFERENCE POINTS SYSTEM (90/10)</vt:lpstr>
      <vt:lpstr>SELECTED SPECIFIC GOALS AND PREFERENCE POINTS</vt:lpstr>
      <vt:lpstr>SPECIFIC GOALS AND ACCEPTABLE EVIDENCE REQUIRED</vt:lpstr>
      <vt:lpstr>Key Pointers determining the validity of B-BBEE Certificate:</vt:lpstr>
      <vt:lpstr>Key Pointers determining the validity of Sworn – Affidavit:</vt:lpstr>
      <vt:lpstr>Key Pointers determining the validity of CIPC B-BBEE Certificate:</vt:lpstr>
      <vt:lpstr>QUESTIONS &amp; ANSWERS SESSION: </vt:lpstr>
      <vt:lpstr>returnable documents</vt:lpstr>
      <vt:lpstr>returnable documents</vt:lpstr>
      <vt:lpstr>returnable documents</vt:lpstr>
      <vt:lpstr>7. Pricing Schedule C2.2 Activity Schedule </vt:lpstr>
      <vt:lpstr>8. TENDER CLOSING</vt:lpstr>
      <vt:lpstr>8. TENDER CLOSING</vt:lpstr>
      <vt:lpstr>Q &amp; A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Debra</dc:creator>
  <cp:lastModifiedBy>Mbaliyamaswazi Maqekeni   Transnet NPA   Cape Town</cp:lastModifiedBy>
  <cp:revision>959</cp:revision>
  <cp:lastPrinted>2018-02-12T07:14:09Z</cp:lastPrinted>
  <dcterms:created xsi:type="dcterms:W3CDTF">2017-05-10T12:37:59Z</dcterms:created>
  <dcterms:modified xsi:type="dcterms:W3CDTF">2024-04-16T08:43:30Z</dcterms:modified>
</cp:coreProperties>
</file>